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media/media1.mp3" ContentType="audio/unknown"/>
  <Override PartName="/ppt/media/image1.jpeg" ContentType="image/jpeg"/>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Override PartName="/ppt/media/image8.jpeg" ContentType="image/jpeg"/>
  <Override PartName="/ppt/media/image9.jpeg" ContentType="image/jpeg"/>
  <Override PartName="/ppt/media/image10.jpeg" ContentType="image/jpeg"/>
  <Override PartName="/ppt/media/image11.jpeg" ContentType="image/jpeg"/>
  <Override PartName="/ppt/media/image12.jpeg" ContentType="image/jpeg"/>
  <Override PartName="/ppt/media/image13.jpeg" ContentType="image/jpeg"/>
  <Override PartName="/ppt/media/image14.jpeg" ContentType="image/jpeg"/>
  <Override PartName="/ppt/media/image15.jpeg" ContentType="image/jpeg"/>
  <Override PartName="/ppt/media/image16.jpeg" ContentType="image/jpeg"/>
  <Override PartName="/ppt/media/image17.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Lst>
  <p:sldSz cx="12992100" cy="97409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449262" rtl="0" fontAlgn="auto" latinLnBrk="0" hangingPunct="0">
      <a:lnSpc>
        <a:spcPct val="100000"/>
      </a:lnSpc>
      <a:spcBef>
        <a:spcPts val="0"/>
      </a:spcBef>
      <a:spcAft>
        <a:spcPts val="0"/>
      </a:spcAft>
      <a:buClrTx/>
      <a:buSzTx/>
      <a:buFontTx/>
      <a:buNone/>
      <a:tabLst/>
      <a:defRPr b="0" baseline="0" cap="none" i="0" spc="0" strike="noStrike" sz="1200" u="none" kumimoji="0" normalizeH="0">
        <a:ln>
          <a:noFill/>
        </a:ln>
        <a:solidFill>
          <a:srgbClr val="000000"/>
        </a:solidFill>
        <a:effectLst/>
        <a:uFillTx/>
        <a:latin typeface="+mn-lt"/>
        <a:ea typeface="+mn-ea"/>
        <a:cs typeface="+mn-cs"/>
        <a:sym typeface="Times New Roman"/>
      </a:defRPr>
    </a:lvl1pPr>
    <a:lvl2pPr marL="0" marR="0" indent="457200" algn="l" defTabSz="449262" rtl="0" fontAlgn="auto" latinLnBrk="0" hangingPunct="0">
      <a:lnSpc>
        <a:spcPct val="100000"/>
      </a:lnSpc>
      <a:spcBef>
        <a:spcPts val="0"/>
      </a:spcBef>
      <a:spcAft>
        <a:spcPts val="0"/>
      </a:spcAft>
      <a:buClrTx/>
      <a:buSzTx/>
      <a:buFontTx/>
      <a:buNone/>
      <a:tabLst/>
      <a:defRPr b="0" baseline="0" cap="none" i="0" spc="0" strike="noStrike" sz="1200" u="none" kumimoji="0" normalizeH="0">
        <a:ln>
          <a:noFill/>
        </a:ln>
        <a:solidFill>
          <a:srgbClr val="000000"/>
        </a:solidFill>
        <a:effectLst/>
        <a:uFillTx/>
        <a:latin typeface="+mn-lt"/>
        <a:ea typeface="+mn-ea"/>
        <a:cs typeface="+mn-cs"/>
        <a:sym typeface="Times New Roman"/>
      </a:defRPr>
    </a:lvl2pPr>
    <a:lvl3pPr marL="0" marR="0" indent="914400" algn="l" defTabSz="449262" rtl="0" fontAlgn="auto" latinLnBrk="0" hangingPunct="0">
      <a:lnSpc>
        <a:spcPct val="100000"/>
      </a:lnSpc>
      <a:spcBef>
        <a:spcPts val="0"/>
      </a:spcBef>
      <a:spcAft>
        <a:spcPts val="0"/>
      </a:spcAft>
      <a:buClrTx/>
      <a:buSzTx/>
      <a:buFontTx/>
      <a:buNone/>
      <a:tabLst/>
      <a:defRPr b="0" baseline="0" cap="none" i="0" spc="0" strike="noStrike" sz="1200" u="none" kumimoji="0" normalizeH="0">
        <a:ln>
          <a:noFill/>
        </a:ln>
        <a:solidFill>
          <a:srgbClr val="000000"/>
        </a:solidFill>
        <a:effectLst/>
        <a:uFillTx/>
        <a:latin typeface="+mn-lt"/>
        <a:ea typeface="+mn-ea"/>
        <a:cs typeface="+mn-cs"/>
        <a:sym typeface="Times New Roman"/>
      </a:defRPr>
    </a:lvl3pPr>
    <a:lvl4pPr marL="0" marR="0" indent="1371600" algn="l" defTabSz="449262" rtl="0" fontAlgn="auto" latinLnBrk="0" hangingPunct="0">
      <a:lnSpc>
        <a:spcPct val="100000"/>
      </a:lnSpc>
      <a:spcBef>
        <a:spcPts val="0"/>
      </a:spcBef>
      <a:spcAft>
        <a:spcPts val="0"/>
      </a:spcAft>
      <a:buClrTx/>
      <a:buSzTx/>
      <a:buFontTx/>
      <a:buNone/>
      <a:tabLst/>
      <a:defRPr b="0" baseline="0" cap="none" i="0" spc="0" strike="noStrike" sz="1200" u="none" kumimoji="0" normalizeH="0">
        <a:ln>
          <a:noFill/>
        </a:ln>
        <a:solidFill>
          <a:srgbClr val="000000"/>
        </a:solidFill>
        <a:effectLst/>
        <a:uFillTx/>
        <a:latin typeface="+mn-lt"/>
        <a:ea typeface="+mn-ea"/>
        <a:cs typeface="+mn-cs"/>
        <a:sym typeface="Times New Roman"/>
      </a:defRPr>
    </a:lvl4pPr>
    <a:lvl5pPr marL="0" marR="0" indent="1828800" algn="l" defTabSz="449262" rtl="0" fontAlgn="auto" latinLnBrk="0" hangingPunct="0">
      <a:lnSpc>
        <a:spcPct val="100000"/>
      </a:lnSpc>
      <a:spcBef>
        <a:spcPts val="0"/>
      </a:spcBef>
      <a:spcAft>
        <a:spcPts val="0"/>
      </a:spcAft>
      <a:buClrTx/>
      <a:buSzTx/>
      <a:buFontTx/>
      <a:buNone/>
      <a:tabLst/>
      <a:defRPr b="0" baseline="0" cap="none" i="0" spc="0" strike="noStrike" sz="1200" u="none" kumimoji="0" normalizeH="0">
        <a:ln>
          <a:noFill/>
        </a:ln>
        <a:solidFill>
          <a:srgbClr val="000000"/>
        </a:solidFill>
        <a:effectLst/>
        <a:uFillTx/>
        <a:latin typeface="+mn-lt"/>
        <a:ea typeface="+mn-ea"/>
        <a:cs typeface="+mn-cs"/>
        <a:sym typeface="Times New Roman"/>
      </a:defRPr>
    </a:lvl5pPr>
    <a:lvl6pPr marL="0" marR="0" indent="0" algn="l" defTabSz="449262" rtl="0" fontAlgn="auto" latinLnBrk="0" hangingPunct="0">
      <a:lnSpc>
        <a:spcPct val="100000"/>
      </a:lnSpc>
      <a:spcBef>
        <a:spcPts val="0"/>
      </a:spcBef>
      <a:spcAft>
        <a:spcPts val="0"/>
      </a:spcAft>
      <a:buClrTx/>
      <a:buSzTx/>
      <a:buFontTx/>
      <a:buNone/>
      <a:tabLst/>
      <a:defRPr b="0" baseline="0" cap="none" i="0" spc="0" strike="noStrike" sz="1200" u="none" kumimoji="0" normalizeH="0">
        <a:ln>
          <a:noFill/>
        </a:ln>
        <a:solidFill>
          <a:srgbClr val="000000"/>
        </a:solidFill>
        <a:effectLst/>
        <a:uFillTx/>
        <a:latin typeface="+mn-lt"/>
        <a:ea typeface="+mn-ea"/>
        <a:cs typeface="+mn-cs"/>
        <a:sym typeface="Times New Roman"/>
      </a:defRPr>
    </a:lvl6pPr>
    <a:lvl7pPr marL="0" marR="0" indent="0" algn="l" defTabSz="449262" rtl="0" fontAlgn="auto" latinLnBrk="0" hangingPunct="0">
      <a:lnSpc>
        <a:spcPct val="100000"/>
      </a:lnSpc>
      <a:spcBef>
        <a:spcPts val="0"/>
      </a:spcBef>
      <a:spcAft>
        <a:spcPts val="0"/>
      </a:spcAft>
      <a:buClrTx/>
      <a:buSzTx/>
      <a:buFontTx/>
      <a:buNone/>
      <a:tabLst/>
      <a:defRPr b="0" baseline="0" cap="none" i="0" spc="0" strike="noStrike" sz="1200" u="none" kumimoji="0" normalizeH="0">
        <a:ln>
          <a:noFill/>
        </a:ln>
        <a:solidFill>
          <a:srgbClr val="000000"/>
        </a:solidFill>
        <a:effectLst/>
        <a:uFillTx/>
        <a:latin typeface="+mn-lt"/>
        <a:ea typeface="+mn-ea"/>
        <a:cs typeface="+mn-cs"/>
        <a:sym typeface="Times New Roman"/>
      </a:defRPr>
    </a:lvl7pPr>
    <a:lvl8pPr marL="0" marR="0" indent="0" algn="l" defTabSz="449262" rtl="0" fontAlgn="auto" latinLnBrk="0" hangingPunct="0">
      <a:lnSpc>
        <a:spcPct val="100000"/>
      </a:lnSpc>
      <a:spcBef>
        <a:spcPts val="0"/>
      </a:spcBef>
      <a:spcAft>
        <a:spcPts val="0"/>
      </a:spcAft>
      <a:buClrTx/>
      <a:buSzTx/>
      <a:buFontTx/>
      <a:buNone/>
      <a:tabLst/>
      <a:defRPr b="0" baseline="0" cap="none" i="0" spc="0" strike="noStrike" sz="1200" u="none" kumimoji="0" normalizeH="0">
        <a:ln>
          <a:noFill/>
        </a:ln>
        <a:solidFill>
          <a:srgbClr val="000000"/>
        </a:solidFill>
        <a:effectLst/>
        <a:uFillTx/>
        <a:latin typeface="+mn-lt"/>
        <a:ea typeface="+mn-ea"/>
        <a:cs typeface="+mn-cs"/>
        <a:sym typeface="Times New Roman"/>
      </a:defRPr>
    </a:lvl8pPr>
    <a:lvl9pPr marL="0" marR="0" indent="0" algn="l" defTabSz="449262" rtl="0" fontAlgn="auto" latinLnBrk="0" hangingPunct="0">
      <a:lnSpc>
        <a:spcPct val="100000"/>
      </a:lnSpc>
      <a:spcBef>
        <a:spcPts val="0"/>
      </a:spcBef>
      <a:spcAft>
        <a:spcPts val="0"/>
      </a:spcAft>
      <a:buClrTx/>
      <a:buSzTx/>
      <a:buFontTx/>
      <a:buNone/>
      <a:tabLst/>
      <a:defRPr b="0" baseline="0" cap="none" i="0" spc="0" strike="noStrike" sz="1200" u="none" kumimoji="0" normalizeH="0">
        <a:ln>
          <a:noFill/>
        </a:ln>
        <a:solidFill>
          <a:srgbClr val="000000"/>
        </a:solidFill>
        <a:effectLst/>
        <a:uFillTx/>
        <a:latin typeface="+mn-lt"/>
        <a:ea typeface="+mn-ea"/>
        <a:cs typeface="+mn-cs"/>
        <a:sym typeface="Times New Roman"/>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ECDD"/>
          </a:solidFill>
        </a:fill>
      </a:tcStyle>
    </a:wholeTbl>
    <a:band2H>
      <a:tcTxStyle b="def" i="def"/>
      <a:tcStyle>
        <a:tcBdr/>
        <a:fill>
          <a:solidFill>
            <a:srgbClr val="E6F6EF"/>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b="def" i="def"/>
      <a:tcStyle>
        <a:tcBdr/>
        <a:fill>
          <a:solidFill>
            <a:srgbClr val="EFF3E9"/>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b="def" i="def"/>
      <a:tcStyle>
        <a:tcBdr/>
        <a:fill>
          <a:solidFill>
            <a:srgbClr val="FDEE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Shape 115"/>
          <p:cNvSpPr/>
          <p:nvPr>
            <p:ph type="sldImg"/>
          </p:nvPr>
        </p:nvSpPr>
        <p:spPr>
          <a:xfrm>
            <a:off x="1143000" y="685800"/>
            <a:ext cx="4572000" cy="3429000"/>
          </a:xfrm>
          <a:prstGeom prst="rect">
            <a:avLst/>
          </a:prstGeom>
        </p:spPr>
        <p:txBody>
          <a:bodyPr/>
          <a:lstStyle/>
          <a:p>
            <a:pPr/>
          </a:p>
        </p:txBody>
      </p:sp>
      <p:sp>
        <p:nvSpPr>
          <p:cNvPr id="116" name="Shape 116"/>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49262" latinLnBrk="0">
      <a:spcBef>
        <a:spcPts val="400"/>
      </a:spcBef>
      <a:defRPr sz="1200">
        <a:latin typeface="+mn-lt"/>
        <a:ea typeface="+mn-ea"/>
        <a:cs typeface="+mn-cs"/>
        <a:sym typeface="Times New Roman"/>
      </a:defRPr>
    </a:lvl1pPr>
    <a:lvl2pPr indent="228600" defTabSz="449262" latinLnBrk="0">
      <a:spcBef>
        <a:spcPts val="400"/>
      </a:spcBef>
      <a:defRPr sz="1200">
        <a:latin typeface="+mn-lt"/>
        <a:ea typeface="+mn-ea"/>
        <a:cs typeface="+mn-cs"/>
        <a:sym typeface="Times New Roman"/>
      </a:defRPr>
    </a:lvl2pPr>
    <a:lvl3pPr indent="457200" defTabSz="449262" latinLnBrk="0">
      <a:spcBef>
        <a:spcPts val="400"/>
      </a:spcBef>
      <a:defRPr sz="1200">
        <a:latin typeface="+mn-lt"/>
        <a:ea typeface="+mn-ea"/>
        <a:cs typeface="+mn-cs"/>
        <a:sym typeface="Times New Roman"/>
      </a:defRPr>
    </a:lvl3pPr>
    <a:lvl4pPr indent="685800" defTabSz="449262" latinLnBrk="0">
      <a:spcBef>
        <a:spcPts val="400"/>
      </a:spcBef>
      <a:defRPr sz="1200">
        <a:latin typeface="+mn-lt"/>
        <a:ea typeface="+mn-ea"/>
        <a:cs typeface="+mn-cs"/>
        <a:sym typeface="Times New Roman"/>
      </a:defRPr>
    </a:lvl4pPr>
    <a:lvl5pPr indent="914400" defTabSz="449262" latinLnBrk="0">
      <a:spcBef>
        <a:spcPts val="400"/>
      </a:spcBef>
      <a:defRPr sz="1200">
        <a:latin typeface="+mn-lt"/>
        <a:ea typeface="+mn-ea"/>
        <a:cs typeface="+mn-cs"/>
        <a:sym typeface="Times New Roman"/>
      </a:defRPr>
    </a:lvl5pPr>
    <a:lvl6pPr indent="1143000" defTabSz="449262" latinLnBrk="0">
      <a:spcBef>
        <a:spcPts val="400"/>
      </a:spcBef>
      <a:defRPr sz="1200">
        <a:latin typeface="+mn-lt"/>
        <a:ea typeface="+mn-ea"/>
        <a:cs typeface="+mn-cs"/>
        <a:sym typeface="Times New Roman"/>
      </a:defRPr>
    </a:lvl6pPr>
    <a:lvl7pPr indent="1371600" defTabSz="449262" latinLnBrk="0">
      <a:spcBef>
        <a:spcPts val="400"/>
      </a:spcBef>
      <a:defRPr sz="1200">
        <a:latin typeface="+mn-lt"/>
        <a:ea typeface="+mn-ea"/>
        <a:cs typeface="+mn-cs"/>
        <a:sym typeface="Times New Roman"/>
      </a:defRPr>
    </a:lvl7pPr>
    <a:lvl8pPr indent="1600200" defTabSz="449262" latinLnBrk="0">
      <a:spcBef>
        <a:spcPts val="400"/>
      </a:spcBef>
      <a:defRPr sz="1200">
        <a:latin typeface="+mn-lt"/>
        <a:ea typeface="+mn-ea"/>
        <a:cs typeface="+mn-cs"/>
        <a:sym typeface="Times New Roman"/>
      </a:defRPr>
    </a:lvl8pPr>
    <a:lvl9pPr indent="1828800" defTabSz="449262" latinLnBrk="0">
      <a:spcBef>
        <a:spcPts val="400"/>
      </a:spcBef>
      <a:defRPr sz="1200">
        <a:latin typeface="+mn-lt"/>
        <a:ea typeface="+mn-ea"/>
        <a:cs typeface="+mn-cs"/>
        <a:sym typeface="Times New Roman"/>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5.png"/></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1" showMasterPhAnim="1">
  <p:cSld name="Default">
    <p:spTree>
      <p:nvGrpSpPr>
        <p:cNvPr id="1" name=""/>
        <p:cNvGrpSpPr/>
        <p:nvPr/>
      </p:nvGrpSpPr>
      <p:grpSpPr>
        <a:xfrm>
          <a:off x="0" y="0"/>
          <a:ext cx="0" cy="0"/>
          <a:chOff x="0" y="0"/>
          <a:chExt cx="0" cy="0"/>
        </a:xfrm>
      </p:grpSpPr>
      <p:sp>
        <p:nvSpPr>
          <p:cNvPr id="12" name="Texte du titre"/>
          <p:cNvSpPr txBox="1"/>
          <p:nvPr>
            <p:ph type="title"/>
          </p:nvPr>
        </p:nvSpPr>
        <p:spPr>
          <a:prstGeom prst="rect">
            <a:avLst/>
          </a:prstGeom>
        </p:spPr>
        <p:txBody>
          <a:bodyPr/>
          <a:lstStyle/>
          <a:p>
            <a:pPr/>
            <a:r>
              <a:t>Texte du titre</a:t>
            </a:r>
          </a:p>
        </p:txBody>
      </p:sp>
      <p:sp>
        <p:nvSpPr>
          <p:cNvPr id="13" name="Texte niveau 1…"/>
          <p:cNvSpPr txBox="1"/>
          <p:nvPr>
            <p:ph type="body" idx="1"/>
          </p:nvPr>
        </p:nvSpPr>
        <p:spPr>
          <a:prstGeom prst="rect">
            <a:avLst/>
          </a:prstGeom>
        </p:spPr>
        <p:txBody>
          <a:bodyPr/>
          <a:lstStyle/>
          <a:p>
            <a:pPr/>
            <a:r>
              <a:t>Texte niveau 1</a:t>
            </a:r>
          </a:p>
          <a:p>
            <a:pPr lvl="1"/>
            <a:r>
              <a:t>Texte niveau 2</a:t>
            </a:r>
          </a:p>
          <a:p>
            <a:pPr lvl="2"/>
            <a:r>
              <a:t>Texte niveau 3</a:t>
            </a:r>
          </a:p>
          <a:p>
            <a:pPr lvl="3"/>
            <a:r>
              <a:t>Texte niveau 4</a:t>
            </a:r>
          </a:p>
          <a:p>
            <a:pPr lvl="4"/>
            <a:r>
              <a:t>Texte niveau 5</a:t>
            </a:r>
          </a:p>
        </p:txBody>
      </p:sp>
      <p:sp>
        <p:nvSpPr>
          <p:cNvPr id="14"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Default">
    <p:spTree>
      <p:nvGrpSpPr>
        <p:cNvPr id="1" name=""/>
        <p:cNvGrpSpPr/>
        <p:nvPr/>
      </p:nvGrpSpPr>
      <p:grpSpPr>
        <a:xfrm>
          <a:off x="0" y="0"/>
          <a:ext cx="0" cy="0"/>
          <a:chOff x="0" y="0"/>
          <a:chExt cx="0" cy="0"/>
        </a:xfrm>
      </p:grpSpPr>
      <p:sp>
        <p:nvSpPr>
          <p:cNvPr id="92" name="Texte du titre"/>
          <p:cNvSpPr txBox="1"/>
          <p:nvPr>
            <p:ph type="title"/>
          </p:nvPr>
        </p:nvSpPr>
        <p:spPr>
          <a:xfrm>
            <a:off x="762000" y="117475"/>
            <a:ext cx="11472863" cy="2051050"/>
          </a:xfrm>
          <a:prstGeom prst="rect">
            <a:avLst/>
          </a:prstGeom>
        </p:spPr>
        <p:txBody>
          <a:bodyPr/>
          <a:lstStyle/>
          <a:p>
            <a:pPr/>
            <a:r>
              <a:t>Texte du titre</a:t>
            </a:r>
          </a:p>
        </p:txBody>
      </p:sp>
      <p:sp>
        <p:nvSpPr>
          <p:cNvPr id="93" name="Texte niveau 1…"/>
          <p:cNvSpPr txBox="1"/>
          <p:nvPr>
            <p:ph type="body" idx="1"/>
          </p:nvPr>
        </p:nvSpPr>
        <p:spPr>
          <a:xfrm>
            <a:off x="7543800" y="-11385550"/>
            <a:ext cx="4691063" cy="34223325"/>
          </a:xfrm>
          <a:prstGeom prst="rect">
            <a:avLst/>
          </a:prstGeom>
        </p:spPr>
        <p:txBody>
          <a:bodyPr/>
          <a:lstStyle>
            <a:lvl1pPr>
              <a:spcBef>
                <a:spcPts val="4800"/>
              </a:spcBef>
              <a:defRPr sz="3200"/>
            </a:lvl1pPr>
            <a:lvl2pPr>
              <a:spcBef>
                <a:spcPts val="4800"/>
              </a:spcBef>
              <a:defRPr sz="3200"/>
            </a:lvl2pPr>
            <a:lvl3pPr>
              <a:spcBef>
                <a:spcPts val="4800"/>
              </a:spcBef>
              <a:defRPr sz="3200"/>
            </a:lvl3pPr>
            <a:lvl4pPr>
              <a:spcBef>
                <a:spcPts val="4800"/>
              </a:spcBef>
              <a:defRPr sz="3200"/>
            </a:lvl4pPr>
            <a:lvl5pPr>
              <a:spcBef>
                <a:spcPts val="4800"/>
              </a:spcBef>
              <a:defRPr sz="3200"/>
            </a:lvl5pPr>
          </a:lstStyle>
          <a:p>
            <a:pPr/>
            <a:r>
              <a:t>Texte niveau 1</a:t>
            </a:r>
          </a:p>
          <a:p>
            <a:pPr lvl="1"/>
            <a:r>
              <a:t>Texte niveau 2</a:t>
            </a:r>
          </a:p>
          <a:p>
            <a:pPr lvl="2"/>
            <a:r>
              <a:t>Texte niveau 3</a:t>
            </a:r>
          </a:p>
          <a:p>
            <a:pPr lvl="3"/>
            <a:r>
              <a:t>Texte niveau 4</a:t>
            </a:r>
          </a:p>
          <a:p>
            <a:pPr lvl="4"/>
            <a:r>
              <a:t>Texte niveau 5</a:t>
            </a:r>
          </a:p>
        </p:txBody>
      </p:sp>
      <p:sp>
        <p:nvSpPr>
          <p:cNvPr id="94"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0" showMasterPhAnim="1">
  <p:cSld name="Default">
    <p:spTree>
      <p:nvGrpSpPr>
        <p:cNvPr id="1" name=""/>
        <p:cNvGrpSpPr/>
        <p:nvPr/>
      </p:nvGrpSpPr>
      <p:grpSpPr>
        <a:xfrm>
          <a:off x="0" y="0"/>
          <a:ext cx="0" cy="0"/>
          <a:chOff x="0" y="0"/>
          <a:chExt cx="0" cy="0"/>
        </a:xfrm>
      </p:grpSpPr>
      <p:sp>
        <p:nvSpPr>
          <p:cNvPr id="101" name="Texte niveau 1…"/>
          <p:cNvSpPr txBox="1"/>
          <p:nvPr>
            <p:ph type="body" idx="1"/>
          </p:nvPr>
        </p:nvSpPr>
        <p:spPr>
          <a:xfrm>
            <a:off x="762000" y="-606425"/>
            <a:ext cx="11472863" cy="10937875"/>
          </a:xfrm>
          <a:prstGeom prst="rect">
            <a:avLst/>
          </a:prstGeom>
        </p:spPr>
        <p:txBody>
          <a:bodyPr/>
          <a:lstStyle>
            <a:lvl1pPr>
              <a:spcBef>
                <a:spcPts val="5000"/>
              </a:spcBef>
            </a:lvl1pPr>
            <a:lvl2pPr>
              <a:spcBef>
                <a:spcPts val="5000"/>
              </a:spcBef>
            </a:lvl2pPr>
            <a:lvl3pPr>
              <a:spcBef>
                <a:spcPts val="5000"/>
              </a:spcBef>
            </a:lvl3pPr>
            <a:lvl4pPr>
              <a:spcBef>
                <a:spcPts val="5000"/>
              </a:spcBef>
            </a:lvl4pPr>
            <a:lvl5pPr>
              <a:spcBef>
                <a:spcPts val="5000"/>
              </a:spcBef>
            </a:lvl5pPr>
          </a:lstStyle>
          <a:p>
            <a:pPr/>
            <a:r>
              <a:t>Texte niveau 1</a:t>
            </a:r>
          </a:p>
          <a:p>
            <a:pPr lvl="1"/>
            <a:r>
              <a:t>Texte niveau 2</a:t>
            </a:r>
          </a:p>
          <a:p>
            <a:pPr lvl="2"/>
            <a:r>
              <a:t>Texte niveau 3</a:t>
            </a:r>
          </a:p>
          <a:p>
            <a:pPr lvl="3"/>
            <a:r>
              <a:t>Texte niveau 4</a:t>
            </a:r>
          </a:p>
          <a:p>
            <a:pPr lvl="4"/>
            <a:r>
              <a:t>Texte niveau 5</a:t>
            </a:r>
          </a:p>
        </p:txBody>
      </p:sp>
      <p:sp>
        <p:nvSpPr>
          <p:cNvPr id="102"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0" showMasterPhAnim="1">
  <p:cSld name="Default">
    <p:spTree>
      <p:nvGrpSpPr>
        <p:cNvPr id="1" name=""/>
        <p:cNvGrpSpPr/>
        <p:nvPr/>
      </p:nvGrpSpPr>
      <p:grpSpPr>
        <a:xfrm>
          <a:off x="0" y="0"/>
          <a:ext cx="0" cy="0"/>
          <a:chOff x="0" y="0"/>
          <a:chExt cx="0" cy="0"/>
        </a:xfrm>
      </p:grpSpPr>
      <p:sp>
        <p:nvSpPr>
          <p:cNvPr id="109"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Default">
    <p:spTree>
      <p:nvGrpSpPr>
        <p:cNvPr id="1" name=""/>
        <p:cNvGrpSpPr/>
        <p:nvPr/>
      </p:nvGrpSpPr>
      <p:grpSpPr>
        <a:xfrm>
          <a:off x="0" y="0"/>
          <a:ext cx="0" cy="0"/>
          <a:chOff x="0" y="0"/>
          <a:chExt cx="0" cy="0"/>
        </a:xfrm>
      </p:grpSpPr>
      <p:sp>
        <p:nvSpPr>
          <p:cNvPr id="21" name="Texte du titre"/>
          <p:cNvSpPr txBox="1"/>
          <p:nvPr>
            <p:ph type="title"/>
          </p:nvPr>
        </p:nvSpPr>
        <p:spPr>
          <a:xfrm>
            <a:off x="762000" y="117475"/>
            <a:ext cx="11472863" cy="2051050"/>
          </a:xfrm>
          <a:prstGeom prst="rect">
            <a:avLst/>
          </a:prstGeom>
        </p:spPr>
        <p:txBody>
          <a:bodyPr/>
          <a:lstStyle/>
          <a:p>
            <a:pPr/>
            <a:r>
              <a:t>Texte du titre</a:t>
            </a:r>
          </a:p>
        </p:txBody>
      </p:sp>
      <p:sp>
        <p:nvSpPr>
          <p:cNvPr id="22"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Default">
    <p:spTree>
      <p:nvGrpSpPr>
        <p:cNvPr id="1" name=""/>
        <p:cNvGrpSpPr/>
        <p:nvPr/>
      </p:nvGrpSpPr>
      <p:grpSpPr>
        <a:xfrm>
          <a:off x="0" y="0"/>
          <a:ext cx="0" cy="0"/>
          <a:chOff x="0" y="0"/>
          <a:chExt cx="0" cy="0"/>
        </a:xfrm>
      </p:grpSpPr>
      <p:sp>
        <p:nvSpPr>
          <p:cNvPr id="29" name="Texte du titre"/>
          <p:cNvSpPr txBox="1"/>
          <p:nvPr>
            <p:ph type="title"/>
          </p:nvPr>
        </p:nvSpPr>
        <p:spPr>
          <a:xfrm>
            <a:off x="762000" y="117475"/>
            <a:ext cx="11472863" cy="2051050"/>
          </a:xfrm>
          <a:prstGeom prst="rect">
            <a:avLst/>
          </a:prstGeom>
        </p:spPr>
        <p:txBody>
          <a:bodyPr/>
          <a:lstStyle/>
          <a:p>
            <a:pPr/>
            <a:r>
              <a:t>Texte du titre</a:t>
            </a:r>
          </a:p>
        </p:txBody>
      </p:sp>
      <p:sp>
        <p:nvSpPr>
          <p:cNvPr id="30" name="Texte niveau 1…"/>
          <p:cNvSpPr txBox="1"/>
          <p:nvPr>
            <p:ph type="body" idx="1"/>
          </p:nvPr>
        </p:nvSpPr>
        <p:spPr>
          <a:xfrm>
            <a:off x="762000" y="2768600"/>
            <a:ext cx="11472863" cy="7127875"/>
          </a:xfrm>
          <a:prstGeom prst="rect">
            <a:avLst/>
          </a:prstGeom>
        </p:spPr>
        <p:txBody>
          <a:bodyPr anchor="t"/>
          <a:lstStyle>
            <a:lvl1pPr>
              <a:defRPr sz="3200"/>
            </a:lvl1pPr>
            <a:lvl2pPr>
              <a:defRPr sz="3200"/>
            </a:lvl2pPr>
            <a:lvl3pPr>
              <a:defRPr sz="3200"/>
            </a:lvl3pPr>
            <a:lvl4pPr>
              <a:defRPr sz="3200"/>
            </a:lvl4pPr>
            <a:lvl5pPr>
              <a:defRPr sz="3200"/>
            </a:lvl5pPr>
          </a:lstStyle>
          <a:p>
            <a:pPr/>
            <a:r>
              <a:t>Texte niveau 1</a:t>
            </a:r>
          </a:p>
          <a:p>
            <a:pPr lvl="1"/>
            <a:r>
              <a:t>Texte niveau 2</a:t>
            </a:r>
          </a:p>
          <a:p>
            <a:pPr lvl="2"/>
            <a:r>
              <a:t>Texte niveau 3</a:t>
            </a:r>
          </a:p>
          <a:p>
            <a:pPr lvl="3"/>
            <a:r>
              <a:t>Texte niveau 4</a:t>
            </a:r>
          </a:p>
          <a:p>
            <a:pPr lvl="4"/>
            <a:r>
              <a:t>Texte niveau 5</a:t>
            </a:r>
          </a:p>
        </p:txBody>
      </p:sp>
      <p:sp>
        <p:nvSpPr>
          <p:cNvPr id="31"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0" showMasterPhAnim="1">
  <p:cSld name="Default">
    <p:spTree>
      <p:nvGrpSpPr>
        <p:cNvPr id="1" name=""/>
        <p:cNvGrpSpPr/>
        <p:nvPr/>
      </p:nvGrpSpPr>
      <p:grpSpPr>
        <a:xfrm>
          <a:off x="0" y="0"/>
          <a:ext cx="0" cy="0"/>
          <a:chOff x="0" y="0"/>
          <a:chExt cx="0" cy="0"/>
        </a:xfrm>
      </p:grpSpPr>
      <p:sp>
        <p:nvSpPr>
          <p:cNvPr id="38" name="Texte du titre"/>
          <p:cNvSpPr txBox="1"/>
          <p:nvPr>
            <p:ph type="title"/>
          </p:nvPr>
        </p:nvSpPr>
        <p:spPr>
          <a:xfrm>
            <a:off x="762000" y="3546475"/>
            <a:ext cx="11472863" cy="2660650"/>
          </a:xfrm>
          <a:prstGeom prst="rect">
            <a:avLst/>
          </a:prstGeom>
        </p:spPr>
        <p:txBody>
          <a:bodyPr/>
          <a:lstStyle>
            <a:lvl1pPr>
              <a:defRPr sz="8400">
                <a:effectLst>
                  <a:outerShdw sx="100000" sy="100000" kx="0" ky="0" algn="b" rotWithShape="0" blurRad="12700" dist="63500" dir="2700000">
                    <a:srgbClr val="000000"/>
                  </a:outerShdw>
                </a:effectLst>
              </a:defRPr>
            </a:lvl1pPr>
          </a:lstStyle>
          <a:p>
            <a:pPr/>
            <a:r>
              <a:t>Texte du titre</a:t>
            </a:r>
          </a:p>
        </p:txBody>
      </p:sp>
      <p:sp>
        <p:nvSpPr>
          <p:cNvPr id="39"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0" showMasterPhAnim="1">
  <p:cSld name="Default">
    <p:spTree>
      <p:nvGrpSpPr>
        <p:cNvPr id="1" name=""/>
        <p:cNvGrpSpPr/>
        <p:nvPr/>
      </p:nvGrpSpPr>
      <p:grpSpPr>
        <a:xfrm>
          <a:off x="0" y="0"/>
          <a:ext cx="0" cy="0"/>
          <a:chOff x="0" y="0"/>
          <a:chExt cx="0" cy="0"/>
        </a:xfrm>
      </p:grpSpPr>
      <p:sp>
        <p:nvSpPr>
          <p:cNvPr id="46" name="Texte du titre"/>
          <p:cNvSpPr txBox="1"/>
          <p:nvPr>
            <p:ph type="title"/>
          </p:nvPr>
        </p:nvSpPr>
        <p:spPr>
          <a:xfrm>
            <a:off x="762000" y="6797675"/>
            <a:ext cx="11472863" cy="2660650"/>
          </a:xfrm>
          <a:prstGeom prst="rect">
            <a:avLst/>
          </a:prstGeom>
        </p:spPr>
        <p:txBody>
          <a:bodyPr/>
          <a:lstStyle>
            <a:lvl1pPr>
              <a:defRPr sz="8400">
                <a:effectLst>
                  <a:outerShdw sx="100000" sy="100000" kx="0" ky="0" algn="b" rotWithShape="0" blurRad="12700" dist="63500" dir="2700000">
                    <a:srgbClr val="000000"/>
                  </a:outerShdw>
                </a:effectLst>
              </a:defRPr>
            </a:lvl1pPr>
          </a:lstStyle>
          <a:p>
            <a:pPr/>
            <a:r>
              <a:t>Texte du titre</a:t>
            </a:r>
          </a:p>
        </p:txBody>
      </p:sp>
      <p:sp>
        <p:nvSpPr>
          <p:cNvPr id="47"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0" showMasterPhAnim="1">
  <p:cSld name="Default">
    <p:spTree>
      <p:nvGrpSpPr>
        <p:cNvPr id="1" name=""/>
        <p:cNvGrpSpPr/>
        <p:nvPr/>
      </p:nvGrpSpPr>
      <p:grpSpPr>
        <a:xfrm>
          <a:off x="0" y="0"/>
          <a:ext cx="0" cy="0"/>
          <a:chOff x="0" y="0"/>
          <a:chExt cx="0" cy="0"/>
        </a:xfrm>
      </p:grpSpPr>
      <p:pic>
        <p:nvPicPr>
          <p:cNvPr id="54" name="image.png" descr="image.png"/>
          <p:cNvPicPr>
            <a:picLocks noChangeAspect="1"/>
          </p:cNvPicPr>
          <p:nvPr/>
        </p:nvPicPr>
        <p:blipFill>
          <a:blip r:embed="rId2">
            <a:extLst/>
          </a:blip>
          <a:stretch>
            <a:fillRect/>
          </a:stretch>
        </p:blipFill>
        <p:spPr>
          <a:xfrm>
            <a:off x="1384300" y="4876800"/>
            <a:ext cx="3848100" cy="88900"/>
          </a:xfrm>
          <a:prstGeom prst="rect">
            <a:avLst/>
          </a:prstGeom>
          <a:ln w="12700">
            <a:miter lim="400000"/>
          </a:ln>
        </p:spPr>
      </p:pic>
      <p:sp>
        <p:nvSpPr>
          <p:cNvPr id="55" name="Texte du titre"/>
          <p:cNvSpPr txBox="1"/>
          <p:nvPr>
            <p:ph type="title"/>
          </p:nvPr>
        </p:nvSpPr>
        <p:spPr>
          <a:xfrm>
            <a:off x="635000" y="-1782763"/>
            <a:ext cx="5351463" cy="6499226"/>
          </a:xfrm>
          <a:prstGeom prst="rect">
            <a:avLst/>
          </a:prstGeom>
        </p:spPr>
        <p:txBody>
          <a:bodyPr anchor="b"/>
          <a:lstStyle>
            <a:lvl1pPr>
              <a:defRPr sz="8400">
                <a:effectLst>
                  <a:outerShdw sx="100000" sy="100000" kx="0" ky="0" algn="b" rotWithShape="0" blurRad="12700" dist="63500" dir="2700000">
                    <a:srgbClr val="000000"/>
                  </a:outerShdw>
                </a:effectLst>
              </a:defRPr>
            </a:lvl1pPr>
          </a:lstStyle>
          <a:p>
            <a:pPr/>
            <a:r>
              <a:t>Texte du titre</a:t>
            </a:r>
          </a:p>
        </p:txBody>
      </p:sp>
      <p:sp>
        <p:nvSpPr>
          <p:cNvPr id="56" name="Texte niveau 1…"/>
          <p:cNvSpPr txBox="1"/>
          <p:nvPr>
            <p:ph type="body" idx="1"/>
          </p:nvPr>
        </p:nvSpPr>
        <p:spPr>
          <a:xfrm>
            <a:off x="635000" y="5156200"/>
            <a:ext cx="5351463" cy="14365288"/>
          </a:xfrm>
          <a:prstGeom prst="rect">
            <a:avLst/>
          </a:prstGeom>
        </p:spPr>
        <p:txBody>
          <a:bodyPr anchor="t"/>
          <a:lstStyle>
            <a:lvl1pPr algn="ctr">
              <a:spcBef>
                <a:spcPts val="0"/>
              </a:spcBef>
              <a:defRPr i="1" sz="3600"/>
            </a:lvl1pPr>
            <a:lvl2pPr algn="ctr">
              <a:spcBef>
                <a:spcPts val="0"/>
              </a:spcBef>
              <a:defRPr i="1" sz="3600"/>
            </a:lvl2pPr>
            <a:lvl3pPr algn="ctr">
              <a:spcBef>
                <a:spcPts val="0"/>
              </a:spcBef>
              <a:defRPr i="1" sz="3600"/>
            </a:lvl3pPr>
            <a:lvl4pPr algn="ctr">
              <a:spcBef>
                <a:spcPts val="0"/>
              </a:spcBef>
              <a:defRPr i="1" sz="3600"/>
            </a:lvl4pPr>
            <a:lvl5pPr algn="ctr">
              <a:spcBef>
                <a:spcPts val="0"/>
              </a:spcBef>
              <a:defRPr i="1" sz="3600"/>
            </a:lvl5pPr>
          </a:lstStyle>
          <a:p>
            <a:pPr/>
            <a:r>
              <a:t>Texte niveau 1</a:t>
            </a:r>
          </a:p>
          <a:p>
            <a:pPr lvl="1"/>
            <a:r>
              <a:t>Texte niveau 2</a:t>
            </a:r>
          </a:p>
          <a:p>
            <a:pPr lvl="2"/>
            <a:r>
              <a:t>Texte niveau 3</a:t>
            </a:r>
          </a:p>
          <a:p>
            <a:pPr lvl="3"/>
            <a:r>
              <a:t>Texte niveau 4</a:t>
            </a:r>
          </a:p>
          <a:p>
            <a:pPr lvl="4"/>
            <a:r>
              <a:t>Texte niveau 5</a:t>
            </a:r>
          </a:p>
        </p:txBody>
      </p:sp>
      <p:sp>
        <p:nvSpPr>
          <p:cNvPr id="57"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0" showMasterPhAnim="1">
  <p:cSld name="Default">
    <p:bg>
      <p:bgPr>
        <a:blipFill rotWithShape="1">
          <a:blip r:embed="rId2"/>
          <a:srcRect l="0" t="0" r="0" b="0"/>
          <a:stretch>
            <a:fillRect/>
          </a:stretch>
        </a:blipFill>
      </p:bgPr>
    </p:bg>
    <p:spTree>
      <p:nvGrpSpPr>
        <p:cNvPr id="1" name=""/>
        <p:cNvGrpSpPr/>
        <p:nvPr/>
      </p:nvGrpSpPr>
      <p:grpSpPr>
        <a:xfrm>
          <a:off x="0" y="0"/>
          <a:ext cx="0" cy="0"/>
          <a:chOff x="0" y="0"/>
          <a:chExt cx="0" cy="0"/>
        </a:xfrm>
      </p:grpSpPr>
      <p:pic>
        <p:nvPicPr>
          <p:cNvPr id="64" name="image.png" descr="image.png"/>
          <p:cNvPicPr>
            <a:picLocks noChangeAspect="1"/>
          </p:cNvPicPr>
          <p:nvPr/>
        </p:nvPicPr>
        <p:blipFill>
          <a:blip r:embed="rId3">
            <a:extLst/>
          </a:blip>
          <a:stretch>
            <a:fillRect/>
          </a:stretch>
        </p:blipFill>
        <p:spPr>
          <a:xfrm>
            <a:off x="5511800" y="4699000"/>
            <a:ext cx="1981200" cy="368300"/>
          </a:xfrm>
          <a:prstGeom prst="rect">
            <a:avLst/>
          </a:prstGeom>
          <a:ln w="12700">
            <a:miter lim="400000"/>
          </a:ln>
        </p:spPr>
      </p:pic>
      <p:sp>
        <p:nvSpPr>
          <p:cNvPr id="65" name="Texte du titre"/>
          <p:cNvSpPr txBox="1"/>
          <p:nvPr>
            <p:ph type="title"/>
          </p:nvPr>
        </p:nvSpPr>
        <p:spPr>
          <a:xfrm>
            <a:off x="1270000" y="1879600"/>
            <a:ext cx="10456863" cy="2595563"/>
          </a:xfrm>
          <a:prstGeom prst="rect">
            <a:avLst/>
          </a:prstGeom>
        </p:spPr>
        <p:txBody>
          <a:bodyPr anchor="b"/>
          <a:lstStyle>
            <a:lvl1pPr>
              <a:defRPr sz="8000">
                <a:solidFill>
                  <a:srgbClr val="B0955A"/>
                </a:solidFill>
                <a:effectLst>
                  <a:outerShdw sx="100000" sy="100000" kx="0" ky="0" algn="b" rotWithShape="0" blurRad="12700" dist="63500" dir="2700000">
                    <a:srgbClr val="000000"/>
                  </a:outerShdw>
                </a:effectLst>
              </a:defRPr>
            </a:lvl1pPr>
          </a:lstStyle>
          <a:p>
            <a:pPr/>
            <a:r>
              <a:t>Texte du titre</a:t>
            </a:r>
          </a:p>
        </p:txBody>
      </p:sp>
      <p:sp>
        <p:nvSpPr>
          <p:cNvPr id="66" name="Texte niveau 1…"/>
          <p:cNvSpPr txBox="1"/>
          <p:nvPr>
            <p:ph type="body" idx="1"/>
          </p:nvPr>
        </p:nvSpPr>
        <p:spPr>
          <a:xfrm>
            <a:off x="1270000" y="5359400"/>
            <a:ext cx="10456863" cy="7227888"/>
          </a:xfrm>
          <a:prstGeom prst="rect">
            <a:avLst/>
          </a:prstGeom>
        </p:spPr>
        <p:txBody>
          <a:bodyPr anchor="t"/>
          <a:lstStyle>
            <a:lvl1pPr algn="ctr">
              <a:spcBef>
                <a:spcPts val="0"/>
              </a:spcBef>
              <a:defRPr i="1" sz="5200">
                <a:solidFill>
                  <a:srgbClr val="B0955A"/>
                </a:solidFill>
                <a:effectLst>
                  <a:outerShdw sx="100000" sy="100000" kx="0" ky="0" algn="b" rotWithShape="0" blurRad="12700" dist="38100" dir="2700000">
                    <a:srgbClr val="000000"/>
                  </a:outerShdw>
                </a:effectLst>
              </a:defRPr>
            </a:lvl1pPr>
            <a:lvl2pPr algn="ctr">
              <a:spcBef>
                <a:spcPts val="0"/>
              </a:spcBef>
              <a:defRPr i="1" sz="5200">
                <a:solidFill>
                  <a:srgbClr val="B0955A"/>
                </a:solidFill>
                <a:effectLst>
                  <a:outerShdw sx="100000" sy="100000" kx="0" ky="0" algn="b" rotWithShape="0" blurRad="12700" dist="38100" dir="2700000">
                    <a:srgbClr val="000000"/>
                  </a:outerShdw>
                </a:effectLst>
              </a:defRPr>
            </a:lvl2pPr>
            <a:lvl3pPr algn="ctr">
              <a:spcBef>
                <a:spcPts val="0"/>
              </a:spcBef>
              <a:defRPr i="1" sz="5200">
                <a:solidFill>
                  <a:srgbClr val="B0955A"/>
                </a:solidFill>
                <a:effectLst>
                  <a:outerShdw sx="100000" sy="100000" kx="0" ky="0" algn="b" rotWithShape="0" blurRad="12700" dist="38100" dir="2700000">
                    <a:srgbClr val="000000"/>
                  </a:outerShdw>
                </a:effectLst>
              </a:defRPr>
            </a:lvl3pPr>
            <a:lvl4pPr algn="ctr">
              <a:spcBef>
                <a:spcPts val="0"/>
              </a:spcBef>
              <a:defRPr i="1" sz="5200">
                <a:solidFill>
                  <a:srgbClr val="B0955A"/>
                </a:solidFill>
                <a:effectLst>
                  <a:outerShdw sx="100000" sy="100000" kx="0" ky="0" algn="b" rotWithShape="0" blurRad="12700" dist="38100" dir="2700000">
                    <a:srgbClr val="000000"/>
                  </a:outerShdw>
                </a:effectLst>
              </a:defRPr>
            </a:lvl4pPr>
            <a:lvl5pPr algn="ctr">
              <a:spcBef>
                <a:spcPts val="0"/>
              </a:spcBef>
              <a:defRPr i="1" sz="5200">
                <a:solidFill>
                  <a:srgbClr val="B0955A"/>
                </a:solidFill>
                <a:effectLst>
                  <a:outerShdw sx="100000" sy="100000" kx="0" ky="0" algn="b" rotWithShape="0" blurRad="12700" dist="38100" dir="2700000">
                    <a:srgbClr val="000000"/>
                  </a:outerShdw>
                </a:effectLst>
              </a:defRPr>
            </a:lvl5pPr>
          </a:lstStyle>
          <a:p>
            <a:pPr/>
            <a:r>
              <a:t>Texte niveau 1</a:t>
            </a:r>
          </a:p>
          <a:p>
            <a:pPr lvl="1"/>
            <a:r>
              <a:t>Texte niveau 2</a:t>
            </a:r>
          </a:p>
          <a:p>
            <a:pPr lvl="2"/>
            <a:r>
              <a:t>Texte niveau 3</a:t>
            </a:r>
          </a:p>
          <a:p>
            <a:pPr lvl="3"/>
            <a:r>
              <a:t>Texte niveau 4</a:t>
            </a:r>
          </a:p>
          <a:p>
            <a:pPr lvl="4"/>
            <a:r>
              <a:t>Texte niveau 5</a:t>
            </a:r>
          </a:p>
        </p:txBody>
      </p:sp>
      <p:sp>
        <p:nvSpPr>
          <p:cNvPr id="67"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Default">
    <p:spTree>
      <p:nvGrpSpPr>
        <p:cNvPr id="1" name=""/>
        <p:cNvGrpSpPr/>
        <p:nvPr/>
      </p:nvGrpSpPr>
      <p:grpSpPr>
        <a:xfrm>
          <a:off x="0" y="0"/>
          <a:ext cx="0" cy="0"/>
          <a:chOff x="0" y="0"/>
          <a:chExt cx="0" cy="0"/>
        </a:xfrm>
      </p:grpSpPr>
      <p:sp>
        <p:nvSpPr>
          <p:cNvPr id="74" name="Texte du titre"/>
          <p:cNvSpPr txBox="1"/>
          <p:nvPr>
            <p:ph type="title"/>
          </p:nvPr>
        </p:nvSpPr>
        <p:spPr>
          <a:xfrm>
            <a:off x="762000" y="117475"/>
            <a:ext cx="11472863" cy="2051050"/>
          </a:xfrm>
          <a:prstGeom prst="rect">
            <a:avLst/>
          </a:prstGeom>
        </p:spPr>
        <p:txBody>
          <a:bodyPr/>
          <a:lstStyle/>
          <a:p>
            <a:pPr/>
            <a:r>
              <a:t>Texte du titre</a:t>
            </a:r>
          </a:p>
        </p:txBody>
      </p:sp>
      <p:sp>
        <p:nvSpPr>
          <p:cNvPr id="75" name="Texte niveau 1…"/>
          <p:cNvSpPr txBox="1"/>
          <p:nvPr>
            <p:ph type="body" idx="1"/>
          </p:nvPr>
        </p:nvSpPr>
        <p:spPr>
          <a:xfrm>
            <a:off x="762000" y="-4564063"/>
            <a:ext cx="5326063" cy="20574001"/>
          </a:xfrm>
          <a:prstGeom prst="rect">
            <a:avLst/>
          </a:prstGeom>
        </p:spPr>
        <p:txBody>
          <a:bodyPr/>
          <a:lstStyle>
            <a:lvl1pPr>
              <a:spcBef>
                <a:spcPts val="4800"/>
              </a:spcBef>
              <a:defRPr sz="3200"/>
            </a:lvl1pPr>
            <a:lvl2pPr>
              <a:spcBef>
                <a:spcPts val="4800"/>
              </a:spcBef>
              <a:defRPr sz="3200"/>
            </a:lvl2pPr>
            <a:lvl3pPr>
              <a:spcBef>
                <a:spcPts val="4800"/>
              </a:spcBef>
              <a:defRPr sz="3200"/>
            </a:lvl3pPr>
            <a:lvl4pPr>
              <a:spcBef>
                <a:spcPts val="4800"/>
              </a:spcBef>
              <a:defRPr sz="3200"/>
            </a:lvl4pPr>
            <a:lvl5pPr>
              <a:spcBef>
                <a:spcPts val="4800"/>
              </a:spcBef>
              <a:defRPr sz="3200"/>
            </a:lvl5pPr>
          </a:lstStyle>
          <a:p>
            <a:pPr/>
            <a:r>
              <a:t>Texte niveau 1</a:t>
            </a:r>
          </a:p>
          <a:p>
            <a:pPr lvl="1"/>
            <a:r>
              <a:t>Texte niveau 2</a:t>
            </a:r>
          </a:p>
          <a:p>
            <a:pPr lvl="2"/>
            <a:r>
              <a:t>Texte niveau 3</a:t>
            </a:r>
          </a:p>
          <a:p>
            <a:pPr lvl="3"/>
            <a:r>
              <a:t>Texte niveau 4</a:t>
            </a:r>
          </a:p>
          <a:p>
            <a:pPr lvl="4"/>
            <a:r>
              <a:t>Texte niveau 5</a:t>
            </a:r>
          </a:p>
        </p:txBody>
      </p:sp>
      <p:sp>
        <p:nvSpPr>
          <p:cNvPr id="76"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Default">
    <p:spTree>
      <p:nvGrpSpPr>
        <p:cNvPr id="1" name=""/>
        <p:cNvGrpSpPr/>
        <p:nvPr/>
      </p:nvGrpSpPr>
      <p:grpSpPr>
        <a:xfrm>
          <a:off x="0" y="0"/>
          <a:ext cx="0" cy="0"/>
          <a:chOff x="0" y="0"/>
          <a:chExt cx="0" cy="0"/>
        </a:xfrm>
      </p:grpSpPr>
      <p:sp>
        <p:nvSpPr>
          <p:cNvPr id="83" name="Texte du titre"/>
          <p:cNvSpPr txBox="1"/>
          <p:nvPr>
            <p:ph type="title"/>
          </p:nvPr>
        </p:nvSpPr>
        <p:spPr>
          <a:xfrm>
            <a:off x="762000" y="117475"/>
            <a:ext cx="11472863" cy="2051050"/>
          </a:xfrm>
          <a:prstGeom prst="rect">
            <a:avLst/>
          </a:prstGeom>
        </p:spPr>
        <p:txBody>
          <a:bodyPr/>
          <a:lstStyle/>
          <a:p>
            <a:pPr/>
            <a:r>
              <a:t>Texte du titre</a:t>
            </a:r>
          </a:p>
        </p:txBody>
      </p:sp>
      <p:sp>
        <p:nvSpPr>
          <p:cNvPr id="84" name="Texte niveau 1…"/>
          <p:cNvSpPr txBox="1"/>
          <p:nvPr>
            <p:ph type="body" idx="1"/>
          </p:nvPr>
        </p:nvSpPr>
        <p:spPr>
          <a:xfrm>
            <a:off x="762000" y="-4564063"/>
            <a:ext cx="5326063" cy="20574001"/>
          </a:xfrm>
          <a:prstGeom prst="rect">
            <a:avLst/>
          </a:prstGeom>
        </p:spPr>
        <p:txBody>
          <a:bodyPr/>
          <a:lstStyle>
            <a:lvl1pPr>
              <a:spcBef>
                <a:spcPts val="4800"/>
              </a:spcBef>
              <a:defRPr sz="3200"/>
            </a:lvl1pPr>
            <a:lvl2pPr>
              <a:spcBef>
                <a:spcPts val="4800"/>
              </a:spcBef>
              <a:defRPr sz="3200"/>
            </a:lvl2pPr>
            <a:lvl3pPr>
              <a:spcBef>
                <a:spcPts val="4800"/>
              </a:spcBef>
              <a:defRPr sz="3200"/>
            </a:lvl3pPr>
            <a:lvl4pPr>
              <a:spcBef>
                <a:spcPts val="4800"/>
              </a:spcBef>
              <a:defRPr sz="3200"/>
            </a:lvl4pPr>
            <a:lvl5pPr>
              <a:spcBef>
                <a:spcPts val="4800"/>
              </a:spcBef>
              <a:defRPr sz="3200"/>
            </a:lvl5pPr>
          </a:lstStyle>
          <a:p>
            <a:pPr/>
            <a:r>
              <a:t>Texte niveau 1</a:t>
            </a:r>
          </a:p>
          <a:p>
            <a:pPr lvl="1"/>
            <a:r>
              <a:t>Texte niveau 2</a:t>
            </a:r>
          </a:p>
          <a:p>
            <a:pPr lvl="2"/>
            <a:r>
              <a:t>Texte niveau 3</a:t>
            </a:r>
          </a:p>
          <a:p>
            <a:pPr lvl="3"/>
            <a:r>
              <a:t>Texte niveau 4</a:t>
            </a:r>
          </a:p>
          <a:p>
            <a:pPr lvl="4"/>
            <a:r>
              <a:t>Texte niveau 5</a:t>
            </a:r>
          </a:p>
        </p:txBody>
      </p:sp>
      <p:sp>
        <p:nvSpPr>
          <p:cNvPr id="85"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2"/>
          <a:srcRect l="0" t="0" r="0" b="0"/>
          <a:stretch>
            <a:fillRect/>
          </a:stretch>
        </a:blipFill>
      </p:bgPr>
    </p:bg>
    <p:spTree>
      <p:nvGrpSpPr>
        <p:cNvPr id="1" name=""/>
        <p:cNvGrpSpPr/>
        <p:nvPr/>
      </p:nvGrpSpPr>
      <p:grpSpPr>
        <a:xfrm>
          <a:off x="0" y="0"/>
          <a:ext cx="0" cy="0"/>
          <a:chOff x="0" y="0"/>
          <a:chExt cx="0" cy="0"/>
        </a:xfrm>
      </p:grpSpPr>
      <p:pic>
        <p:nvPicPr>
          <p:cNvPr id="2" name="image.png" descr="image.png"/>
          <p:cNvPicPr>
            <a:picLocks noChangeAspect="1"/>
          </p:cNvPicPr>
          <p:nvPr/>
        </p:nvPicPr>
        <p:blipFill>
          <a:blip r:embed="rId3">
            <a:extLst/>
          </a:blip>
          <a:stretch>
            <a:fillRect/>
          </a:stretch>
        </p:blipFill>
        <p:spPr>
          <a:xfrm>
            <a:off x="3035300" y="1968500"/>
            <a:ext cx="6946900" cy="88900"/>
          </a:xfrm>
          <a:prstGeom prst="rect">
            <a:avLst/>
          </a:prstGeom>
          <a:ln w="12700">
            <a:miter lim="400000"/>
          </a:ln>
        </p:spPr>
      </p:pic>
      <p:sp>
        <p:nvSpPr>
          <p:cNvPr id="3" name="Texte du titre"/>
          <p:cNvSpPr txBox="1"/>
          <p:nvPr>
            <p:ph type="title"/>
          </p:nvPr>
        </p:nvSpPr>
        <p:spPr>
          <a:xfrm>
            <a:off x="761999" y="117475"/>
            <a:ext cx="11472864" cy="2051050"/>
          </a:xfrm>
          <a:prstGeom prst="rect">
            <a:avLst/>
          </a:prstGeom>
          <a:ln w="12700">
            <a:miter lim="400000"/>
          </a:ln>
          <a:extLst>
            <a:ext uri="{C572A759-6A51-4108-AA02-DFA0A04FC94B}">
              <ma14:wrappingTextBoxFlag xmlns:ma14="http://schemas.microsoft.com/office/mac/drawingml/2011/main" val="1"/>
            </a:ext>
          </a:extLst>
        </p:spPr>
        <p:txBody>
          <a:bodyPr lIns="50760" tIns="50760" rIns="50760" bIns="50760" anchor="ctr">
            <a:normAutofit fontScale="100000" lnSpcReduction="0"/>
          </a:bodyPr>
          <a:lstStyle/>
          <a:p>
            <a:pPr/>
            <a:r>
              <a:t>Texte du titre</a:t>
            </a:r>
          </a:p>
        </p:txBody>
      </p:sp>
      <p:sp>
        <p:nvSpPr>
          <p:cNvPr id="4" name="Texte niveau 1…"/>
          <p:cNvSpPr txBox="1"/>
          <p:nvPr>
            <p:ph type="body" idx="1"/>
          </p:nvPr>
        </p:nvSpPr>
        <p:spPr>
          <a:xfrm>
            <a:off x="761999" y="1374774"/>
            <a:ext cx="11472864" cy="8502651"/>
          </a:xfrm>
          <a:prstGeom prst="rect">
            <a:avLst/>
          </a:prstGeom>
          <a:ln w="12700">
            <a:miter lim="400000"/>
          </a:ln>
          <a:extLst>
            <a:ext uri="{C572A759-6A51-4108-AA02-DFA0A04FC94B}">
              <ma14:wrappingTextBoxFlag xmlns:ma14="http://schemas.microsoft.com/office/mac/drawingml/2011/main" val="1"/>
            </a:ext>
          </a:extLst>
        </p:spPr>
        <p:txBody>
          <a:bodyPr lIns="50760" tIns="50760" rIns="50760" bIns="50760" anchor="ctr">
            <a:normAutofit fontScale="100000" lnSpcReduction="0"/>
          </a:bodyPr>
          <a:lstStyle/>
          <a:p>
            <a:pPr/>
            <a:r>
              <a:t>Texte niveau 1</a:t>
            </a:r>
          </a:p>
          <a:p>
            <a:pPr lvl="1"/>
            <a:r>
              <a:t>Texte niveau 2</a:t>
            </a:r>
          </a:p>
          <a:p>
            <a:pPr lvl="2"/>
            <a:r>
              <a:t>Texte niveau 3</a:t>
            </a:r>
          </a:p>
          <a:p>
            <a:pPr lvl="3"/>
            <a:r>
              <a:t>Texte niveau 4</a:t>
            </a:r>
          </a:p>
          <a:p>
            <a:pPr lvl="4"/>
            <a:r>
              <a:t>Texte niveau 5</a:t>
            </a:r>
          </a:p>
        </p:txBody>
      </p:sp>
      <p:sp>
        <p:nvSpPr>
          <p:cNvPr id="5" name="Numéro de diapositive"/>
          <p:cNvSpPr txBox="1"/>
          <p:nvPr>
            <p:ph type="sldNum" sz="quarter" idx="2"/>
          </p:nvPr>
        </p:nvSpPr>
        <p:spPr>
          <a:xfrm>
            <a:off x="6279514" y="8768021"/>
            <a:ext cx="3031491" cy="520701"/>
          </a:xfrm>
          <a:prstGeom prst="rect">
            <a:avLst/>
          </a:prstGeom>
          <a:ln w="12700">
            <a:miter lim="400000"/>
          </a:ln>
        </p:spPr>
        <p:txBody>
          <a:bodyPr wrap="none" lIns="45719" rIns="45719" anchor="ctr">
            <a:spAutoFit/>
          </a:bodyPr>
          <a:lstStyle>
            <a:lvl1pPr algn="r">
              <a:defRPr>
                <a:solidFill>
                  <a:srgbClr val="595650"/>
                </a:solidFill>
                <a:latin typeface="Baskerville"/>
                <a:ea typeface="Baskerville"/>
                <a:cs typeface="Baskerville"/>
                <a:sym typeface="Baskerville"/>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transition xmlns:p14="http://schemas.microsoft.com/office/powerpoint/2010/main" spd="med" advClick="1"/>
  <p:txStyles>
    <p:titleStyle>
      <a:lvl1pPr marL="0" marR="0" indent="0" algn="ctr" defTabSz="449262" rtl="0" latinLnBrk="0">
        <a:lnSpc>
          <a:spcPct val="100000"/>
        </a:lnSpc>
        <a:spcBef>
          <a:spcPts val="0"/>
        </a:spcBef>
        <a:spcAft>
          <a:spcPts val="0"/>
        </a:spcAft>
        <a:buClrTx/>
        <a:buSzTx/>
        <a:buFontTx/>
        <a:buNone/>
        <a:tabLst/>
        <a:defRPr b="0" baseline="0" cap="none" i="0" spc="0" strike="noStrike" sz="6400" u="none">
          <a:ln>
            <a:noFill/>
          </a:ln>
          <a:solidFill>
            <a:srgbClr val="595650"/>
          </a:solidFill>
          <a:effectLst>
            <a:outerShdw sx="100000" sy="100000" kx="0" ky="0" algn="b" rotWithShape="0" blurRad="12700" dist="38100" dir="2700000">
              <a:srgbClr val="000000"/>
            </a:outerShdw>
          </a:effectLst>
          <a:uFillTx/>
          <a:latin typeface="Baskerville"/>
          <a:ea typeface="Baskerville"/>
          <a:cs typeface="Baskerville"/>
          <a:sym typeface="Baskerville"/>
        </a:defRPr>
      </a:lvl1pPr>
      <a:lvl2pPr marL="0" marR="0" indent="0" algn="ctr" defTabSz="449262" rtl="0" latinLnBrk="0">
        <a:lnSpc>
          <a:spcPct val="100000"/>
        </a:lnSpc>
        <a:spcBef>
          <a:spcPts val="0"/>
        </a:spcBef>
        <a:spcAft>
          <a:spcPts val="0"/>
        </a:spcAft>
        <a:buClrTx/>
        <a:buSzTx/>
        <a:buFontTx/>
        <a:buNone/>
        <a:tabLst/>
        <a:defRPr b="0" baseline="0" cap="none" i="0" spc="0" strike="noStrike" sz="6400" u="none">
          <a:ln>
            <a:noFill/>
          </a:ln>
          <a:solidFill>
            <a:srgbClr val="595650"/>
          </a:solidFill>
          <a:effectLst>
            <a:outerShdw sx="100000" sy="100000" kx="0" ky="0" algn="b" rotWithShape="0" blurRad="12700" dist="38100" dir="2700000">
              <a:srgbClr val="000000"/>
            </a:outerShdw>
          </a:effectLst>
          <a:uFillTx/>
          <a:latin typeface="Baskerville"/>
          <a:ea typeface="Baskerville"/>
          <a:cs typeface="Baskerville"/>
          <a:sym typeface="Baskerville"/>
        </a:defRPr>
      </a:lvl2pPr>
      <a:lvl3pPr marL="0" marR="0" indent="0" algn="ctr" defTabSz="449262" rtl="0" latinLnBrk="0">
        <a:lnSpc>
          <a:spcPct val="100000"/>
        </a:lnSpc>
        <a:spcBef>
          <a:spcPts val="0"/>
        </a:spcBef>
        <a:spcAft>
          <a:spcPts val="0"/>
        </a:spcAft>
        <a:buClrTx/>
        <a:buSzTx/>
        <a:buFontTx/>
        <a:buNone/>
        <a:tabLst/>
        <a:defRPr b="0" baseline="0" cap="none" i="0" spc="0" strike="noStrike" sz="6400" u="none">
          <a:ln>
            <a:noFill/>
          </a:ln>
          <a:solidFill>
            <a:srgbClr val="595650"/>
          </a:solidFill>
          <a:effectLst>
            <a:outerShdw sx="100000" sy="100000" kx="0" ky="0" algn="b" rotWithShape="0" blurRad="12700" dist="38100" dir="2700000">
              <a:srgbClr val="000000"/>
            </a:outerShdw>
          </a:effectLst>
          <a:uFillTx/>
          <a:latin typeface="Baskerville"/>
          <a:ea typeface="Baskerville"/>
          <a:cs typeface="Baskerville"/>
          <a:sym typeface="Baskerville"/>
        </a:defRPr>
      </a:lvl3pPr>
      <a:lvl4pPr marL="0" marR="0" indent="0" algn="ctr" defTabSz="449262" rtl="0" latinLnBrk="0">
        <a:lnSpc>
          <a:spcPct val="100000"/>
        </a:lnSpc>
        <a:spcBef>
          <a:spcPts val="0"/>
        </a:spcBef>
        <a:spcAft>
          <a:spcPts val="0"/>
        </a:spcAft>
        <a:buClrTx/>
        <a:buSzTx/>
        <a:buFontTx/>
        <a:buNone/>
        <a:tabLst/>
        <a:defRPr b="0" baseline="0" cap="none" i="0" spc="0" strike="noStrike" sz="6400" u="none">
          <a:ln>
            <a:noFill/>
          </a:ln>
          <a:solidFill>
            <a:srgbClr val="595650"/>
          </a:solidFill>
          <a:effectLst>
            <a:outerShdw sx="100000" sy="100000" kx="0" ky="0" algn="b" rotWithShape="0" blurRad="12700" dist="38100" dir="2700000">
              <a:srgbClr val="000000"/>
            </a:outerShdw>
          </a:effectLst>
          <a:uFillTx/>
          <a:latin typeface="Baskerville"/>
          <a:ea typeface="Baskerville"/>
          <a:cs typeface="Baskerville"/>
          <a:sym typeface="Baskerville"/>
        </a:defRPr>
      </a:lvl4pPr>
      <a:lvl5pPr marL="0" marR="0" indent="0" algn="ctr" defTabSz="449262" rtl="0" latinLnBrk="0">
        <a:lnSpc>
          <a:spcPct val="100000"/>
        </a:lnSpc>
        <a:spcBef>
          <a:spcPts val="0"/>
        </a:spcBef>
        <a:spcAft>
          <a:spcPts val="0"/>
        </a:spcAft>
        <a:buClrTx/>
        <a:buSzTx/>
        <a:buFontTx/>
        <a:buNone/>
        <a:tabLst/>
        <a:defRPr b="0" baseline="0" cap="none" i="0" spc="0" strike="noStrike" sz="6400" u="none">
          <a:ln>
            <a:noFill/>
          </a:ln>
          <a:solidFill>
            <a:srgbClr val="595650"/>
          </a:solidFill>
          <a:effectLst>
            <a:outerShdw sx="100000" sy="100000" kx="0" ky="0" algn="b" rotWithShape="0" blurRad="12700" dist="38100" dir="2700000">
              <a:srgbClr val="000000"/>
            </a:outerShdw>
          </a:effectLst>
          <a:uFillTx/>
          <a:latin typeface="Baskerville"/>
          <a:ea typeface="Baskerville"/>
          <a:cs typeface="Baskerville"/>
          <a:sym typeface="Baskerville"/>
        </a:defRPr>
      </a:lvl5pPr>
      <a:lvl6pPr marL="0" marR="0" indent="457200" algn="ctr" defTabSz="449262" rtl="0" latinLnBrk="0">
        <a:lnSpc>
          <a:spcPct val="100000"/>
        </a:lnSpc>
        <a:spcBef>
          <a:spcPts val="0"/>
        </a:spcBef>
        <a:spcAft>
          <a:spcPts val="0"/>
        </a:spcAft>
        <a:buClrTx/>
        <a:buSzTx/>
        <a:buFontTx/>
        <a:buNone/>
        <a:tabLst/>
        <a:defRPr b="0" baseline="0" cap="none" i="0" spc="0" strike="noStrike" sz="6400" u="none">
          <a:ln>
            <a:noFill/>
          </a:ln>
          <a:solidFill>
            <a:srgbClr val="595650"/>
          </a:solidFill>
          <a:effectLst>
            <a:outerShdw sx="100000" sy="100000" kx="0" ky="0" algn="b" rotWithShape="0" blurRad="12700" dist="38100" dir="2700000">
              <a:srgbClr val="000000"/>
            </a:outerShdw>
          </a:effectLst>
          <a:uFillTx/>
          <a:latin typeface="Baskerville"/>
          <a:ea typeface="Baskerville"/>
          <a:cs typeface="Baskerville"/>
          <a:sym typeface="Baskerville"/>
        </a:defRPr>
      </a:lvl6pPr>
      <a:lvl7pPr marL="0" marR="0" indent="914400" algn="ctr" defTabSz="449262" rtl="0" latinLnBrk="0">
        <a:lnSpc>
          <a:spcPct val="100000"/>
        </a:lnSpc>
        <a:spcBef>
          <a:spcPts val="0"/>
        </a:spcBef>
        <a:spcAft>
          <a:spcPts val="0"/>
        </a:spcAft>
        <a:buClrTx/>
        <a:buSzTx/>
        <a:buFontTx/>
        <a:buNone/>
        <a:tabLst/>
        <a:defRPr b="0" baseline="0" cap="none" i="0" spc="0" strike="noStrike" sz="6400" u="none">
          <a:ln>
            <a:noFill/>
          </a:ln>
          <a:solidFill>
            <a:srgbClr val="595650"/>
          </a:solidFill>
          <a:effectLst>
            <a:outerShdw sx="100000" sy="100000" kx="0" ky="0" algn="b" rotWithShape="0" blurRad="12700" dist="38100" dir="2700000">
              <a:srgbClr val="000000"/>
            </a:outerShdw>
          </a:effectLst>
          <a:uFillTx/>
          <a:latin typeface="Baskerville"/>
          <a:ea typeface="Baskerville"/>
          <a:cs typeface="Baskerville"/>
          <a:sym typeface="Baskerville"/>
        </a:defRPr>
      </a:lvl7pPr>
      <a:lvl8pPr marL="0" marR="0" indent="1371600" algn="ctr" defTabSz="449262" rtl="0" latinLnBrk="0">
        <a:lnSpc>
          <a:spcPct val="100000"/>
        </a:lnSpc>
        <a:spcBef>
          <a:spcPts val="0"/>
        </a:spcBef>
        <a:spcAft>
          <a:spcPts val="0"/>
        </a:spcAft>
        <a:buClrTx/>
        <a:buSzTx/>
        <a:buFontTx/>
        <a:buNone/>
        <a:tabLst/>
        <a:defRPr b="0" baseline="0" cap="none" i="0" spc="0" strike="noStrike" sz="6400" u="none">
          <a:ln>
            <a:noFill/>
          </a:ln>
          <a:solidFill>
            <a:srgbClr val="595650"/>
          </a:solidFill>
          <a:effectLst>
            <a:outerShdw sx="100000" sy="100000" kx="0" ky="0" algn="b" rotWithShape="0" blurRad="12700" dist="38100" dir="2700000">
              <a:srgbClr val="000000"/>
            </a:outerShdw>
          </a:effectLst>
          <a:uFillTx/>
          <a:latin typeface="Baskerville"/>
          <a:ea typeface="Baskerville"/>
          <a:cs typeface="Baskerville"/>
          <a:sym typeface="Baskerville"/>
        </a:defRPr>
      </a:lvl8pPr>
      <a:lvl9pPr marL="0" marR="0" indent="1828800" algn="ctr" defTabSz="449262" rtl="0" latinLnBrk="0">
        <a:lnSpc>
          <a:spcPct val="100000"/>
        </a:lnSpc>
        <a:spcBef>
          <a:spcPts val="0"/>
        </a:spcBef>
        <a:spcAft>
          <a:spcPts val="0"/>
        </a:spcAft>
        <a:buClrTx/>
        <a:buSzTx/>
        <a:buFontTx/>
        <a:buNone/>
        <a:tabLst/>
        <a:defRPr b="0" baseline="0" cap="none" i="0" spc="0" strike="noStrike" sz="6400" u="none">
          <a:ln>
            <a:noFill/>
          </a:ln>
          <a:solidFill>
            <a:srgbClr val="595650"/>
          </a:solidFill>
          <a:effectLst>
            <a:outerShdw sx="100000" sy="100000" kx="0" ky="0" algn="b" rotWithShape="0" blurRad="12700" dist="38100" dir="2700000">
              <a:srgbClr val="000000"/>
            </a:outerShdw>
          </a:effectLst>
          <a:uFillTx/>
          <a:latin typeface="Baskerville"/>
          <a:ea typeface="Baskerville"/>
          <a:cs typeface="Baskerville"/>
          <a:sym typeface="Baskerville"/>
        </a:defRPr>
      </a:lvl9pPr>
    </p:titleStyle>
    <p:bodyStyle>
      <a:lvl1pPr marL="342900" marR="0" indent="-342900" algn="l" defTabSz="449262" rtl="0" latinLnBrk="0">
        <a:lnSpc>
          <a:spcPct val="100000"/>
        </a:lnSpc>
        <a:spcBef>
          <a:spcPts val="2600"/>
        </a:spcBef>
        <a:spcAft>
          <a:spcPts val="0"/>
        </a:spcAft>
        <a:buClrTx/>
        <a:buSzTx/>
        <a:buFontTx/>
        <a:buNone/>
        <a:tabLst/>
        <a:defRPr b="0" baseline="0" cap="none" i="0" spc="0" strike="noStrike" sz="4200" u="none">
          <a:ln>
            <a:noFill/>
          </a:ln>
          <a:solidFill>
            <a:srgbClr val="595650"/>
          </a:solidFill>
          <a:uFillTx/>
          <a:latin typeface="Baskerville"/>
          <a:ea typeface="Baskerville"/>
          <a:cs typeface="Baskerville"/>
          <a:sym typeface="Baskerville"/>
        </a:defRPr>
      </a:lvl1pPr>
      <a:lvl2pPr marL="342900" marR="0" indent="114300" algn="l" defTabSz="449262" rtl="0" latinLnBrk="0">
        <a:lnSpc>
          <a:spcPct val="100000"/>
        </a:lnSpc>
        <a:spcBef>
          <a:spcPts val="2600"/>
        </a:spcBef>
        <a:spcAft>
          <a:spcPts val="0"/>
        </a:spcAft>
        <a:buClrTx/>
        <a:buSzTx/>
        <a:buFontTx/>
        <a:buNone/>
        <a:tabLst/>
        <a:defRPr b="0" baseline="0" cap="none" i="0" spc="0" strike="noStrike" sz="4200" u="none">
          <a:ln>
            <a:noFill/>
          </a:ln>
          <a:solidFill>
            <a:srgbClr val="595650"/>
          </a:solidFill>
          <a:uFillTx/>
          <a:latin typeface="Baskerville"/>
          <a:ea typeface="Baskerville"/>
          <a:cs typeface="Baskerville"/>
          <a:sym typeface="Baskerville"/>
        </a:defRPr>
      </a:lvl2pPr>
      <a:lvl3pPr marL="342900" marR="0" indent="571500" algn="l" defTabSz="449262" rtl="0" latinLnBrk="0">
        <a:lnSpc>
          <a:spcPct val="100000"/>
        </a:lnSpc>
        <a:spcBef>
          <a:spcPts val="2600"/>
        </a:spcBef>
        <a:spcAft>
          <a:spcPts val="0"/>
        </a:spcAft>
        <a:buClrTx/>
        <a:buSzTx/>
        <a:buFontTx/>
        <a:buNone/>
        <a:tabLst/>
        <a:defRPr b="0" baseline="0" cap="none" i="0" spc="0" strike="noStrike" sz="4200" u="none">
          <a:ln>
            <a:noFill/>
          </a:ln>
          <a:solidFill>
            <a:srgbClr val="595650"/>
          </a:solidFill>
          <a:uFillTx/>
          <a:latin typeface="Baskerville"/>
          <a:ea typeface="Baskerville"/>
          <a:cs typeface="Baskerville"/>
          <a:sym typeface="Baskerville"/>
        </a:defRPr>
      </a:lvl3pPr>
      <a:lvl4pPr marL="342900" marR="0" indent="1028700" algn="l" defTabSz="449262" rtl="0" latinLnBrk="0">
        <a:lnSpc>
          <a:spcPct val="100000"/>
        </a:lnSpc>
        <a:spcBef>
          <a:spcPts val="2600"/>
        </a:spcBef>
        <a:spcAft>
          <a:spcPts val="0"/>
        </a:spcAft>
        <a:buClrTx/>
        <a:buSzTx/>
        <a:buFontTx/>
        <a:buNone/>
        <a:tabLst/>
        <a:defRPr b="0" baseline="0" cap="none" i="0" spc="0" strike="noStrike" sz="4200" u="none">
          <a:ln>
            <a:noFill/>
          </a:ln>
          <a:solidFill>
            <a:srgbClr val="595650"/>
          </a:solidFill>
          <a:uFillTx/>
          <a:latin typeface="Baskerville"/>
          <a:ea typeface="Baskerville"/>
          <a:cs typeface="Baskerville"/>
          <a:sym typeface="Baskerville"/>
        </a:defRPr>
      </a:lvl4pPr>
      <a:lvl5pPr marL="342900" marR="0" indent="1485900" algn="l" defTabSz="449262" rtl="0" latinLnBrk="0">
        <a:lnSpc>
          <a:spcPct val="100000"/>
        </a:lnSpc>
        <a:spcBef>
          <a:spcPts val="2600"/>
        </a:spcBef>
        <a:spcAft>
          <a:spcPts val="0"/>
        </a:spcAft>
        <a:buClrTx/>
        <a:buSzTx/>
        <a:buFontTx/>
        <a:buNone/>
        <a:tabLst/>
        <a:defRPr b="0" baseline="0" cap="none" i="0" spc="0" strike="noStrike" sz="4200" u="none">
          <a:ln>
            <a:noFill/>
          </a:ln>
          <a:solidFill>
            <a:srgbClr val="595650"/>
          </a:solidFill>
          <a:uFillTx/>
          <a:latin typeface="Baskerville"/>
          <a:ea typeface="Baskerville"/>
          <a:cs typeface="Baskerville"/>
          <a:sym typeface="Baskerville"/>
        </a:defRPr>
      </a:lvl5pPr>
      <a:lvl6pPr marL="342900" marR="0" indent="1943100" algn="l" defTabSz="449262" rtl="0" latinLnBrk="0">
        <a:lnSpc>
          <a:spcPct val="100000"/>
        </a:lnSpc>
        <a:spcBef>
          <a:spcPts val="2600"/>
        </a:spcBef>
        <a:spcAft>
          <a:spcPts val="0"/>
        </a:spcAft>
        <a:buClrTx/>
        <a:buSzTx/>
        <a:buFontTx/>
        <a:buNone/>
        <a:tabLst/>
        <a:defRPr b="0" baseline="0" cap="none" i="0" spc="0" strike="noStrike" sz="4200" u="none">
          <a:ln>
            <a:noFill/>
          </a:ln>
          <a:solidFill>
            <a:srgbClr val="595650"/>
          </a:solidFill>
          <a:uFillTx/>
          <a:latin typeface="Baskerville"/>
          <a:ea typeface="Baskerville"/>
          <a:cs typeface="Baskerville"/>
          <a:sym typeface="Baskerville"/>
        </a:defRPr>
      </a:lvl6pPr>
      <a:lvl7pPr marL="342900" marR="0" indent="2400300" algn="l" defTabSz="449262" rtl="0" latinLnBrk="0">
        <a:lnSpc>
          <a:spcPct val="100000"/>
        </a:lnSpc>
        <a:spcBef>
          <a:spcPts val="2600"/>
        </a:spcBef>
        <a:spcAft>
          <a:spcPts val="0"/>
        </a:spcAft>
        <a:buClrTx/>
        <a:buSzTx/>
        <a:buFontTx/>
        <a:buNone/>
        <a:tabLst/>
        <a:defRPr b="0" baseline="0" cap="none" i="0" spc="0" strike="noStrike" sz="4200" u="none">
          <a:ln>
            <a:noFill/>
          </a:ln>
          <a:solidFill>
            <a:srgbClr val="595650"/>
          </a:solidFill>
          <a:uFillTx/>
          <a:latin typeface="Baskerville"/>
          <a:ea typeface="Baskerville"/>
          <a:cs typeface="Baskerville"/>
          <a:sym typeface="Baskerville"/>
        </a:defRPr>
      </a:lvl7pPr>
      <a:lvl8pPr marL="342900" marR="0" indent="2857500" algn="l" defTabSz="449262" rtl="0" latinLnBrk="0">
        <a:lnSpc>
          <a:spcPct val="100000"/>
        </a:lnSpc>
        <a:spcBef>
          <a:spcPts val="2600"/>
        </a:spcBef>
        <a:spcAft>
          <a:spcPts val="0"/>
        </a:spcAft>
        <a:buClrTx/>
        <a:buSzTx/>
        <a:buFontTx/>
        <a:buNone/>
        <a:tabLst/>
        <a:defRPr b="0" baseline="0" cap="none" i="0" spc="0" strike="noStrike" sz="4200" u="none">
          <a:ln>
            <a:noFill/>
          </a:ln>
          <a:solidFill>
            <a:srgbClr val="595650"/>
          </a:solidFill>
          <a:uFillTx/>
          <a:latin typeface="Baskerville"/>
          <a:ea typeface="Baskerville"/>
          <a:cs typeface="Baskerville"/>
          <a:sym typeface="Baskerville"/>
        </a:defRPr>
      </a:lvl8pPr>
      <a:lvl9pPr marL="342900" marR="0" indent="3314700" algn="l" defTabSz="449262" rtl="0" latinLnBrk="0">
        <a:lnSpc>
          <a:spcPct val="100000"/>
        </a:lnSpc>
        <a:spcBef>
          <a:spcPts val="2600"/>
        </a:spcBef>
        <a:spcAft>
          <a:spcPts val="0"/>
        </a:spcAft>
        <a:buClrTx/>
        <a:buSzTx/>
        <a:buFontTx/>
        <a:buNone/>
        <a:tabLst/>
        <a:defRPr b="0" baseline="0" cap="none" i="0" spc="0" strike="noStrike" sz="4200" u="none">
          <a:ln>
            <a:noFill/>
          </a:ln>
          <a:solidFill>
            <a:srgbClr val="595650"/>
          </a:solidFill>
          <a:uFillTx/>
          <a:latin typeface="Baskerville"/>
          <a:ea typeface="Baskerville"/>
          <a:cs typeface="Baskerville"/>
          <a:sym typeface="Baskerville"/>
        </a:defRPr>
      </a:lvl9pPr>
    </p:bodyStyle>
    <p:otherStyle>
      <a:lvl1pPr marL="0" marR="0" indent="0" algn="r" defTabSz="449262"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Baskerville"/>
        </a:defRPr>
      </a:lvl1pPr>
      <a:lvl2pPr marL="0" marR="0" indent="457200" algn="r" defTabSz="449262"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Baskerville"/>
        </a:defRPr>
      </a:lvl2pPr>
      <a:lvl3pPr marL="0" marR="0" indent="914400" algn="r" defTabSz="449262"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Baskerville"/>
        </a:defRPr>
      </a:lvl3pPr>
      <a:lvl4pPr marL="0" marR="0" indent="1371600" algn="r" defTabSz="449262"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Baskerville"/>
        </a:defRPr>
      </a:lvl4pPr>
      <a:lvl5pPr marL="0" marR="0" indent="1828800" algn="r" defTabSz="449262"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Baskerville"/>
        </a:defRPr>
      </a:lvl5pPr>
      <a:lvl6pPr marL="0" marR="0" indent="0" algn="r" defTabSz="449262"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Baskerville"/>
        </a:defRPr>
      </a:lvl6pPr>
      <a:lvl7pPr marL="0" marR="0" indent="0" algn="r" defTabSz="449262"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Baskerville"/>
        </a:defRPr>
      </a:lvl7pPr>
      <a:lvl8pPr marL="0" marR="0" indent="0" algn="r" defTabSz="449262"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Baskerville"/>
        </a:defRPr>
      </a:lvl8pPr>
      <a:lvl9pPr marL="0" marR="0" indent="0" algn="r" defTabSz="449262"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Baskerville"/>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audio" Target="../media/media1.mp3"/><Relationship Id="rId3" Type="http://schemas.microsoft.com/office/2007/relationships/media" Target="../media/media1.mp3"/><Relationship Id="rId4" Type="http://schemas.openxmlformats.org/officeDocument/2006/relationships/image" Target="../media/image6.png"/><Relationship Id="rId5" Type="http://schemas.openxmlformats.org/officeDocument/2006/relationships/image" Target="../media/image1.jpeg"/></Relationships>

</file>

<file path=ppt/slides/_rels/slide10.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jpeg"/></Relationships>

</file>

<file path=ppt/slides/_rels/slide1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jpeg"/></Relationships>

</file>

<file path=ppt/slides/_rels/slide1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 Id="rId3" Type="http://schemas.openxmlformats.org/officeDocument/2006/relationships/image" Target="../media/image8.png"/></Relationships>

</file>

<file path=ppt/slides/_rels/slide1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1.jpeg"/></Relationships>

</file>

<file path=ppt/slides/_rels/slide1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2.jpeg"/></Relationships>

</file>

<file path=ppt/slides/_rels/slide1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3.jpeg"/></Relationships>

</file>

<file path=ppt/slides/_rels/slide1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4.jpeg"/></Relationships>

</file>

<file path=ppt/slides/_rels/slide1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5.jpeg"/></Relationships>

</file>

<file path=ppt/slides/_rels/slide1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6.jpeg"/></Relationships>

</file>

<file path=ppt/slides/_rels/slide19.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7.jpeg"/></Relationships>

</file>

<file path=ppt/slides/_rels/slide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s>

</file>

<file path=ppt/slides/_rels/slide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jpeg"/></Relationships>

</file>

<file path=ppt/slides/_rels/slide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jpeg"/></Relationships>

</file>

<file path=ppt/slides/_rels/slide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jpeg"/></Relationships>

</file>

<file path=ppt/slides/_rels/slide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jpeg"/></Relationships>

</file>

<file path=ppt/slides/_rels/slide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9.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17" name="Lune-Orgue.mp3"/>
          <p:cNvPicPr>
            <a:picLocks noChangeAspect="0"/>
          </p:cNvPicPr>
          <p:nvPr>
            <a:audioFile r:link="rId2"/>
            <p:extLst>
              <p:ext uri="{DAA4B4D4-6D71-4841-9C94-3DE7FCFB9230}">
                <p14:media xmlns:p14="http://schemas.microsoft.com/office/powerpoint/2010/main" r:embed="rId3"/>
              </p:ext>
            </p:extLst>
          </p:nvPr>
        </p:nvPicPr>
        <p:blipFill>
          <a:blip r:embed="rId4">
            <a:extLst/>
          </a:blip>
          <a:stretch>
            <a:fillRect/>
          </a:stretch>
        </p:blipFill>
        <p:spPr>
          <a:xfrm>
            <a:off x="0" y="0"/>
            <a:ext cx="571500" cy="571500"/>
          </a:xfrm>
          <a:prstGeom prst="rect">
            <a:avLst/>
          </a:prstGeom>
        </p:spPr>
      </p:pic>
      <p:pic>
        <p:nvPicPr>
          <p:cNvPr id="119" name="image.jpeg" descr="image.jpeg"/>
          <p:cNvPicPr>
            <a:picLocks noChangeAspect="1"/>
          </p:cNvPicPr>
          <p:nvPr/>
        </p:nvPicPr>
        <p:blipFill>
          <a:blip r:embed="rId5">
            <a:extLst/>
          </a:blip>
          <a:stretch>
            <a:fillRect/>
          </a:stretch>
        </p:blipFill>
        <p:spPr>
          <a:xfrm>
            <a:off x="3327400" y="2489200"/>
            <a:ext cx="6350000" cy="4762500"/>
          </a:xfrm>
          <a:prstGeom prst="rect">
            <a:avLst/>
          </a:prstGeom>
          <a:ln w="12700">
            <a:miter lim="400000"/>
          </a:ln>
        </p:spPr>
      </p:pic>
      <p:sp>
        <p:nvSpPr>
          <p:cNvPr id="120" name="Journal de Terre-Adélie : juillet 1969…"/>
          <p:cNvSpPr txBox="1"/>
          <p:nvPr/>
        </p:nvSpPr>
        <p:spPr>
          <a:xfrm>
            <a:off x="2489200" y="7619999"/>
            <a:ext cx="8021638" cy="12954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a:spcBef>
                <a:spcPts val="2600"/>
              </a:spcBef>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4200">
                <a:solidFill>
                  <a:srgbClr val="595650"/>
                </a:solidFill>
                <a:latin typeface="Baskerville"/>
                <a:ea typeface="Baskerville"/>
                <a:cs typeface="Baskerville"/>
                <a:sym typeface="Baskerville"/>
              </a:defRPr>
            </a:pPr>
            <a:r>
              <a:t>Journal de Terre-Adélie : juillet 1969</a:t>
            </a:r>
          </a:p>
          <a:p>
            <a:pPr algn="ctr">
              <a:spcBef>
                <a:spcPts val="2600"/>
              </a:spcBef>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2400">
                <a:solidFill>
                  <a:srgbClr val="595650"/>
                </a:solidFill>
                <a:latin typeface="Baskerville"/>
                <a:ea typeface="Baskerville"/>
                <a:cs typeface="Baskerville"/>
                <a:sym typeface="Baskerville"/>
              </a:defRPr>
            </a:pPr>
            <a:r>
              <a:t>...de clic en clic</a:t>
            </a:r>
          </a:p>
        </p:txBody>
      </p:sp>
      <p:sp>
        <p:nvSpPr>
          <p:cNvPr id="121" name="Cinq colonnes à la lune !"/>
          <p:cNvSpPr txBox="1"/>
          <p:nvPr/>
        </p:nvSpPr>
        <p:spPr>
          <a:xfrm>
            <a:off x="2368550" y="745371"/>
            <a:ext cx="8251825" cy="1028621"/>
          </a:xfrm>
          <a:prstGeom prst="rect">
            <a:avLst/>
          </a:prstGeom>
          <a:ln w="12700">
            <a:miter lim="400000"/>
          </a:ln>
          <a:extLst>
            <a:ext uri="{C572A759-6A51-4108-AA02-DFA0A04FC94B}">
              <ma14:wrappingTextBoxFlag xmlns:ma14="http://schemas.microsoft.com/office/mac/drawingml/2011/main" val="1"/>
            </a:ext>
          </a:extLst>
        </p:spPr>
        <p:txBody>
          <a:bodyPr lIns="50760" tIns="50760" rIns="50760" bIns="50760" anchor="ctr">
            <a:spAutoFit/>
          </a:bodyPr>
          <a:lstStyle>
            <a:lvl1pPr algn="ctr">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6400">
                <a:solidFill>
                  <a:srgbClr val="595650"/>
                </a:solidFill>
                <a:effectLst>
                  <a:outerShdw sx="100000" sy="100000" kx="0" ky="0" algn="b" rotWithShape="0" blurRad="12700" dist="38100" dir="2700000">
                    <a:srgbClr val="000000"/>
                  </a:outerShdw>
                </a:effectLst>
                <a:latin typeface="Baskerville"/>
                <a:ea typeface="Baskerville"/>
                <a:cs typeface="Baskerville"/>
                <a:sym typeface="Baskerville"/>
              </a:defRPr>
            </a:lvl1pPr>
          </a:lstStyle>
          <a:p>
            <a:pPr/>
            <a:r>
              <a:t>Cinq colonnes à la lune !</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mediacall" nodeType="afterEffect" presetSubtype="0" presetID="1" grpId="1" fill="hold">
                                  <p:stCondLst>
                                    <p:cond delay="0"/>
                                  </p:stCondLst>
                                  <p:childTnLst>
                                    <p:cmd type="call" cmd="playFrom(0.0)">
                                      <p:cBhvr>
                                        <p:cTn id="6" dur="1" fill="hold"/>
                                        <p:tgtEl>
                                          <p:spTgt spid="117"/>
                                        </p:tgtEl>
                                      </p:cBhvr>
                                    </p:cmd>
                                  </p:childTnLst>
                                </p:cTn>
                              </p:par>
                            </p:childTnLst>
                          </p:cTn>
                        </p:par>
                      </p:childTnLst>
                    </p:cTn>
                  </p:par>
                </p:childTnLst>
              </p:cTn>
              <p:prevCondLst>
                <p:cond evt="onPrev">
                  <p:tgtEl>
                    <p:sldTgt/>
                  </p:tgtEl>
                </p:cond>
              </p:prevCondLst>
              <p:nextCondLst>
                <p:cond evt="onNext">
                  <p:tgtEl>
                    <p:sldTgt/>
                  </p:tgtEl>
                </p:cond>
              </p:nextCondLst>
            </p:seq>
            <p:audio isNarration="0">
              <p:cMediaNode mute="0" showWhenStopped="0" numSld="999" vol="50000">
                <p:cTn id="7" repeatCount="indefinite" fill="hold" display="0">
                  <p:stCondLst>
                    <p:cond delay="indefinite"/>
                  </p:stCondLst>
                </p:cTn>
                <p:tgtEl>
                  <p:spTgt spid="117"/>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3" name="Titre"/>
          <p:cNvSpPr txBox="1"/>
          <p:nvPr>
            <p:ph type="ctrTitle"/>
          </p:nvPr>
        </p:nvSpPr>
        <p:spPr>
          <a:xfrm>
            <a:off x="762000" y="349250"/>
            <a:ext cx="11480800" cy="2035175"/>
          </a:xfrm>
          <a:prstGeom prst="rect">
            <a:avLst/>
          </a:prstGeom>
        </p:spPr>
        <p:txBody>
          <a:bodyPr/>
          <a:lstStyle/>
          <a:p>
            <a:pPr/>
          </a:p>
        </p:txBody>
      </p:sp>
      <p:sp>
        <p:nvSpPr>
          <p:cNvPr id="154" name="Corps"/>
          <p:cNvSpPr txBox="1"/>
          <p:nvPr>
            <p:ph type="subTitle" idx="1"/>
          </p:nvPr>
        </p:nvSpPr>
        <p:spPr>
          <a:xfrm>
            <a:off x="762000" y="2736850"/>
            <a:ext cx="11480800" cy="6224588"/>
          </a:xfrm>
          <a:prstGeom prst="rect">
            <a:avLst/>
          </a:prstGeom>
        </p:spPr>
        <p:txBody>
          <a:bodyPr/>
          <a:lstStyle/>
          <a:p>
            <a:pPr/>
          </a:p>
        </p:txBody>
      </p:sp>
      <p:pic>
        <p:nvPicPr>
          <p:cNvPr id="155" name="image.jpeg" descr="image.jpeg"/>
          <p:cNvPicPr>
            <a:picLocks noChangeAspect="1"/>
          </p:cNvPicPr>
          <p:nvPr/>
        </p:nvPicPr>
        <p:blipFill>
          <a:blip r:embed="rId2">
            <a:extLst/>
          </a:blip>
          <a:stretch>
            <a:fillRect/>
          </a:stretch>
        </p:blipFill>
        <p:spPr>
          <a:xfrm>
            <a:off x="419100" y="342900"/>
            <a:ext cx="12022138" cy="9017000"/>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cover dir="l"/>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57" name="image.jpeg" descr="image.jpeg"/>
          <p:cNvPicPr>
            <a:picLocks noChangeAspect="1"/>
          </p:cNvPicPr>
          <p:nvPr/>
        </p:nvPicPr>
        <p:blipFill>
          <a:blip r:embed="rId2">
            <a:extLst/>
          </a:blip>
          <a:stretch>
            <a:fillRect/>
          </a:stretch>
        </p:blipFill>
        <p:spPr>
          <a:xfrm>
            <a:off x="457200" y="492125"/>
            <a:ext cx="12077700" cy="8486775"/>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cover dir="l"/>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59" name="image.png" descr="image.png"/>
          <p:cNvPicPr>
            <a:picLocks noChangeAspect="1"/>
          </p:cNvPicPr>
          <p:nvPr/>
        </p:nvPicPr>
        <p:blipFill>
          <a:blip r:embed="rId2">
            <a:extLst/>
          </a:blip>
          <a:stretch>
            <a:fillRect/>
          </a:stretch>
        </p:blipFill>
        <p:spPr>
          <a:xfrm>
            <a:off x="1714500" y="6108700"/>
            <a:ext cx="3873500" cy="3073400"/>
          </a:xfrm>
          <a:prstGeom prst="rect">
            <a:avLst/>
          </a:prstGeom>
          <a:ln w="12700">
            <a:miter lim="400000"/>
          </a:ln>
        </p:spPr>
      </p:pic>
      <p:pic>
        <p:nvPicPr>
          <p:cNvPr id="160" name="image.png" descr="image.png"/>
          <p:cNvPicPr>
            <a:picLocks noChangeAspect="1"/>
          </p:cNvPicPr>
          <p:nvPr/>
        </p:nvPicPr>
        <p:blipFill>
          <a:blip r:embed="rId3">
            <a:extLst/>
          </a:blip>
          <a:stretch>
            <a:fillRect/>
          </a:stretch>
        </p:blipFill>
        <p:spPr>
          <a:xfrm>
            <a:off x="7874000" y="393700"/>
            <a:ext cx="4294188" cy="8953500"/>
          </a:xfrm>
          <a:prstGeom prst="rect">
            <a:avLst/>
          </a:prstGeom>
          <a:ln w="12700">
            <a:miter lim="400000"/>
          </a:ln>
        </p:spPr>
      </p:pic>
      <p:sp>
        <p:nvSpPr>
          <p:cNvPr id="161" name="L'anecdote veut aussi que l'on raconte le (vain) projet échafaudé pour le lancement du journal :…"/>
          <p:cNvSpPr txBox="1"/>
          <p:nvPr/>
        </p:nvSpPr>
        <p:spPr>
          <a:xfrm>
            <a:off x="444500" y="1274855"/>
            <a:ext cx="6946900" cy="479089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1800">
                <a:solidFill>
                  <a:srgbClr val="595650"/>
                </a:solidFill>
              </a:defRPr>
            </a:pPr>
            <a:r>
              <a:t>L'anecdote veut aussi que l'on raconte le (vain) projet échafaudé pour le lancement du journal :</a:t>
            </a:r>
          </a:p>
          <a:p>
            <a:pPr>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1800">
                <a:solidFill>
                  <a:srgbClr val="595650"/>
                </a:solidFill>
              </a:defRPr>
            </a:pPr>
          </a:p>
          <a:p>
            <a:pPr>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i="1" sz="1800">
                <a:solidFill>
                  <a:srgbClr val="595650"/>
                </a:solidFill>
              </a:defRPr>
            </a:pPr>
            <a:r>
              <a:t>Un homme harnaché comme on peut l'être pour affronter le blizzard tout autant que pour débarquer sur la lune, s'avance, debout sur le plateau arrière d'un véhicule autochenille.</a:t>
            </a:r>
          </a:p>
          <a:p>
            <a:pPr>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i="1" sz="1800">
                <a:solidFill>
                  <a:srgbClr val="595650"/>
                </a:solidFill>
              </a:defRPr>
            </a:pPr>
            <a:r>
              <a:t>Devant l'assemblée, il prend un arc et une flèche, symbolisant les débuts de l'humanité.</a:t>
            </a:r>
          </a:p>
          <a:p>
            <a:pPr>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i="1" sz="1800">
                <a:solidFill>
                  <a:srgbClr val="595650"/>
                </a:solidFill>
              </a:defRPr>
            </a:pPr>
            <a:r>
              <a:t>La pointe de la flèche est faite d'étoupe enflammée. L'homme décoche sa flèche. Elle atterrit dans un large bac rempli d'essence. Le bac s'embrase.</a:t>
            </a:r>
          </a:p>
          <a:p>
            <a:pPr>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i="1" sz="1800">
                <a:solidFill>
                  <a:srgbClr val="595650"/>
                </a:solidFill>
              </a:defRPr>
            </a:pPr>
            <a:r>
              <a:t>Les flammes rongent une ficelle de chanvre.</a:t>
            </a:r>
          </a:p>
          <a:p>
            <a:pPr>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i="1" sz="1800">
                <a:solidFill>
                  <a:srgbClr val="595650"/>
                </a:solidFill>
              </a:defRPr>
            </a:pPr>
            <a:r>
              <a:t>La ficelle tient en place une toile rigide et réfléchissante découpée pour figurer … une fusée, elle-même suspendue à un ballon météo, gonflé à l'hélium, rond … comme une lune.</a:t>
            </a:r>
          </a:p>
          <a:p>
            <a:pPr>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i="1" sz="1800">
                <a:solidFill>
                  <a:srgbClr val="595650"/>
                </a:solidFill>
              </a:defRPr>
            </a:pPr>
            <a:r>
              <a:t>La ficelle se rompt, la fusée et la lune s'envolent.</a:t>
            </a:r>
          </a:p>
          <a:p>
            <a:pPr>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1800">
                <a:solidFill>
                  <a:srgbClr val="595650"/>
                </a:solidFill>
              </a:defRPr>
            </a:pPr>
          </a:p>
          <a:p>
            <a:pPr>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1800">
                <a:solidFill>
                  <a:srgbClr val="595650"/>
                </a:solidFill>
              </a:defRPr>
            </a:pPr>
            <a:r>
              <a:t>Le journal "Cinq colonnes à la Lune" est alors distribué.</a:t>
            </a:r>
          </a:p>
        </p:txBody>
      </p:sp>
    </p:spTree>
  </p:cSld>
  <p:clrMapOvr>
    <a:masterClrMapping/>
  </p:clrMapOvr>
  <mc:AlternateContent xmlns:mc="http://schemas.openxmlformats.org/markup-compatibility/2006">
    <mc:Choice xmlns:p14="http://schemas.microsoft.com/office/powerpoint/2010/main" Requires="p14">
      <p:transition spd="med" advClick="1" p14:dur="1000">
        <p:cover dir="l"/>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3" name="Titre"/>
          <p:cNvSpPr txBox="1"/>
          <p:nvPr>
            <p:ph type="ctrTitle"/>
          </p:nvPr>
        </p:nvSpPr>
        <p:spPr>
          <a:xfrm>
            <a:off x="762000" y="349250"/>
            <a:ext cx="11480800" cy="2035175"/>
          </a:xfrm>
          <a:prstGeom prst="rect">
            <a:avLst/>
          </a:prstGeom>
        </p:spPr>
        <p:txBody>
          <a:bodyPr/>
          <a:lstStyle/>
          <a:p>
            <a:pPr/>
          </a:p>
        </p:txBody>
      </p:sp>
      <p:sp>
        <p:nvSpPr>
          <p:cNvPr id="164" name="Corps"/>
          <p:cNvSpPr txBox="1"/>
          <p:nvPr>
            <p:ph type="subTitle" idx="1"/>
          </p:nvPr>
        </p:nvSpPr>
        <p:spPr>
          <a:xfrm>
            <a:off x="762000" y="2736850"/>
            <a:ext cx="11480800" cy="6224588"/>
          </a:xfrm>
          <a:prstGeom prst="rect">
            <a:avLst/>
          </a:prstGeom>
        </p:spPr>
        <p:txBody>
          <a:bodyPr/>
          <a:lstStyle/>
          <a:p>
            <a:pPr/>
          </a:p>
        </p:txBody>
      </p:sp>
      <p:pic>
        <p:nvPicPr>
          <p:cNvPr id="165" name="image.jpeg" descr="image.jpeg"/>
          <p:cNvPicPr>
            <a:picLocks noChangeAspect="1"/>
          </p:cNvPicPr>
          <p:nvPr/>
        </p:nvPicPr>
        <p:blipFill>
          <a:blip r:embed="rId2">
            <a:extLst/>
          </a:blip>
          <a:stretch>
            <a:fillRect/>
          </a:stretch>
        </p:blipFill>
        <p:spPr>
          <a:xfrm>
            <a:off x="0" y="0"/>
            <a:ext cx="13004800" cy="9753600"/>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cover dir="l"/>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67" name="image.jpeg" descr="image.jpeg"/>
          <p:cNvPicPr>
            <a:picLocks noChangeAspect="1"/>
          </p:cNvPicPr>
          <p:nvPr/>
        </p:nvPicPr>
        <p:blipFill>
          <a:blip r:embed="rId2">
            <a:extLst/>
          </a:blip>
          <a:stretch>
            <a:fillRect/>
          </a:stretch>
        </p:blipFill>
        <p:spPr>
          <a:xfrm>
            <a:off x="812800" y="604837"/>
            <a:ext cx="11544300" cy="7750176"/>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cover dir="l"/>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9" name="Titre"/>
          <p:cNvSpPr txBox="1"/>
          <p:nvPr>
            <p:ph type="ctrTitle"/>
          </p:nvPr>
        </p:nvSpPr>
        <p:spPr>
          <a:xfrm>
            <a:off x="762000" y="349250"/>
            <a:ext cx="11480800" cy="2035175"/>
          </a:xfrm>
          <a:prstGeom prst="rect">
            <a:avLst/>
          </a:prstGeom>
        </p:spPr>
        <p:txBody>
          <a:bodyPr/>
          <a:lstStyle/>
          <a:p>
            <a:pPr/>
          </a:p>
        </p:txBody>
      </p:sp>
      <p:sp>
        <p:nvSpPr>
          <p:cNvPr id="170" name="Corps"/>
          <p:cNvSpPr txBox="1"/>
          <p:nvPr>
            <p:ph type="subTitle" idx="1"/>
          </p:nvPr>
        </p:nvSpPr>
        <p:spPr>
          <a:xfrm>
            <a:off x="762000" y="2736850"/>
            <a:ext cx="11480800" cy="6224588"/>
          </a:xfrm>
          <a:prstGeom prst="rect">
            <a:avLst/>
          </a:prstGeom>
        </p:spPr>
        <p:txBody>
          <a:bodyPr/>
          <a:lstStyle/>
          <a:p>
            <a:pPr/>
          </a:p>
        </p:txBody>
      </p:sp>
      <p:pic>
        <p:nvPicPr>
          <p:cNvPr id="171" name="image.jpeg" descr="image.jpeg"/>
          <p:cNvPicPr>
            <a:picLocks noChangeAspect="1"/>
          </p:cNvPicPr>
          <p:nvPr/>
        </p:nvPicPr>
        <p:blipFill>
          <a:blip r:embed="rId2">
            <a:extLst/>
          </a:blip>
          <a:stretch>
            <a:fillRect/>
          </a:stretch>
        </p:blipFill>
        <p:spPr>
          <a:xfrm>
            <a:off x="0" y="0"/>
            <a:ext cx="13004800" cy="9753600"/>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cover dir="l"/>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3" name="Corps"/>
          <p:cNvSpPr txBox="1"/>
          <p:nvPr>
            <p:ph type="subTitle" idx="1"/>
          </p:nvPr>
        </p:nvSpPr>
        <p:spPr>
          <a:xfrm>
            <a:off x="762000" y="2736850"/>
            <a:ext cx="11480800" cy="6224588"/>
          </a:xfrm>
          <a:prstGeom prst="rect">
            <a:avLst/>
          </a:prstGeom>
        </p:spPr>
        <p:txBody>
          <a:bodyPr/>
          <a:lstStyle/>
          <a:p>
            <a:pPr/>
          </a:p>
        </p:txBody>
      </p:sp>
      <p:pic>
        <p:nvPicPr>
          <p:cNvPr id="174" name="image.jpeg" descr="image.jpeg"/>
          <p:cNvPicPr>
            <a:picLocks noChangeAspect="1"/>
          </p:cNvPicPr>
          <p:nvPr/>
        </p:nvPicPr>
        <p:blipFill>
          <a:blip r:embed="rId2">
            <a:extLst/>
          </a:blip>
          <a:stretch>
            <a:fillRect/>
          </a:stretch>
        </p:blipFill>
        <p:spPr>
          <a:xfrm>
            <a:off x="614362" y="406400"/>
            <a:ext cx="9012238" cy="5956300"/>
          </a:xfrm>
          <a:prstGeom prst="rect">
            <a:avLst/>
          </a:prstGeom>
          <a:ln w="12700">
            <a:miter lim="400000"/>
          </a:ln>
        </p:spPr>
      </p:pic>
      <p:sp>
        <p:nvSpPr>
          <p:cNvPr id="175" name="Au-delà de l'anecdote et du contenu, il semble que ce moment d'histoire, en marge de l'immense médiatisation du débarquement sur la lune, soit à conserver au travers d’un des rares exemplaires encore en vie, en le confiant au service Patrimoine de la Bibliothèque Méjanes."/>
          <p:cNvSpPr txBox="1"/>
          <p:nvPr/>
        </p:nvSpPr>
        <p:spPr>
          <a:xfrm>
            <a:off x="4530725" y="6775574"/>
            <a:ext cx="7404100" cy="204445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2400">
                <a:solidFill>
                  <a:srgbClr val="595650"/>
                </a:solidFill>
              </a:defRPr>
            </a:lvl1pPr>
          </a:lstStyle>
          <a:p>
            <a:pPr/>
            <a:r>
              <a:t>Au-delà de l'anecdote et du contenu, il semble que ce moment d'histoire, en marge de l'immense médiatisation du débarquement sur la lune, soit à conserver au travers d’un des rares exemplaires encore en vie, en le confiant au service Patrimoine de la Bibliothèque Méjanes.</a:t>
            </a:r>
          </a:p>
        </p:txBody>
      </p:sp>
    </p:spTree>
  </p:cSld>
  <p:clrMapOvr>
    <a:masterClrMapping/>
  </p:clrMapOvr>
  <mc:AlternateContent xmlns:mc="http://schemas.openxmlformats.org/markup-compatibility/2006">
    <mc:Choice xmlns:p14="http://schemas.microsoft.com/office/powerpoint/2010/main" Requires="p14">
      <p:transition spd="med" advClick="1" p14:dur="1000">
        <p:cover dir="l"/>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7" name="Titre"/>
          <p:cNvSpPr txBox="1"/>
          <p:nvPr>
            <p:ph type="ctrTitle"/>
          </p:nvPr>
        </p:nvSpPr>
        <p:spPr>
          <a:xfrm>
            <a:off x="762000" y="349250"/>
            <a:ext cx="11480800" cy="2035175"/>
          </a:xfrm>
          <a:prstGeom prst="rect">
            <a:avLst/>
          </a:prstGeom>
        </p:spPr>
        <p:txBody>
          <a:bodyPr/>
          <a:lstStyle/>
          <a:p>
            <a:pPr/>
          </a:p>
        </p:txBody>
      </p:sp>
      <p:sp>
        <p:nvSpPr>
          <p:cNvPr id="178" name="Corps"/>
          <p:cNvSpPr txBox="1"/>
          <p:nvPr>
            <p:ph type="subTitle" idx="1"/>
          </p:nvPr>
        </p:nvSpPr>
        <p:spPr>
          <a:xfrm>
            <a:off x="762000" y="2736850"/>
            <a:ext cx="11480800" cy="6224588"/>
          </a:xfrm>
          <a:prstGeom prst="rect">
            <a:avLst/>
          </a:prstGeom>
        </p:spPr>
        <p:txBody>
          <a:bodyPr/>
          <a:lstStyle/>
          <a:p>
            <a:pPr/>
          </a:p>
        </p:txBody>
      </p:sp>
      <p:pic>
        <p:nvPicPr>
          <p:cNvPr id="179" name="image.jpeg" descr="image.jpeg"/>
          <p:cNvPicPr>
            <a:picLocks noChangeAspect="1"/>
          </p:cNvPicPr>
          <p:nvPr/>
        </p:nvPicPr>
        <p:blipFill>
          <a:blip r:embed="rId2">
            <a:extLst/>
          </a:blip>
          <a:stretch>
            <a:fillRect/>
          </a:stretch>
        </p:blipFill>
        <p:spPr>
          <a:xfrm>
            <a:off x="0" y="0"/>
            <a:ext cx="13004800" cy="9753600"/>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cover dir="l"/>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81" name="image.jpeg" descr="image.jpeg"/>
          <p:cNvPicPr>
            <a:picLocks noChangeAspect="1"/>
          </p:cNvPicPr>
          <p:nvPr/>
        </p:nvPicPr>
        <p:blipFill>
          <a:blip r:embed="rId2">
            <a:extLst/>
          </a:blip>
          <a:stretch>
            <a:fillRect/>
          </a:stretch>
        </p:blipFill>
        <p:spPr>
          <a:xfrm>
            <a:off x="533400" y="596900"/>
            <a:ext cx="9779000" cy="7343775"/>
          </a:xfrm>
          <a:prstGeom prst="rect">
            <a:avLst/>
          </a:prstGeom>
          <a:ln w="12700">
            <a:miter lim="400000"/>
          </a:ln>
        </p:spPr>
      </p:pic>
      <p:sp>
        <p:nvSpPr>
          <p:cNvPr id="182" name="Gildas LEMAITRE,…"/>
          <p:cNvSpPr txBox="1"/>
          <p:nvPr/>
        </p:nvSpPr>
        <p:spPr>
          <a:xfrm>
            <a:off x="4838700" y="8451974"/>
            <a:ext cx="7569200" cy="67285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algn="ctr">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2400">
                <a:solidFill>
                  <a:srgbClr val="595650"/>
                </a:solidFill>
              </a:defRPr>
            </a:pPr>
            <a:r>
              <a:t>Gildas LEMAITRE, </a:t>
            </a:r>
          </a:p>
          <a:p>
            <a:pPr algn="ctr">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2400">
                <a:solidFill>
                  <a:srgbClr val="595650"/>
                </a:solidFill>
              </a:defRPr>
            </a:pPr>
            <a:r>
              <a:t>membre de la 19</a:t>
            </a:r>
            <a:r>
              <a:rPr baseline="31999"/>
              <a:t>ème</a:t>
            </a:r>
            <a:r>
              <a:t> expédition polaire en Terre-Adélie</a:t>
            </a:r>
          </a:p>
        </p:txBody>
      </p:sp>
    </p:spTree>
  </p:cSld>
  <p:clrMapOvr>
    <a:masterClrMapping/>
  </p:clrMapOvr>
  <mc:AlternateContent xmlns:mc="http://schemas.openxmlformats.org/markup-compatibility/2006">
    <mc:Choice xmlns:p14="http://schemas.microsoft.com/office/powerpoint/2010/main" Requires="p14">
      <p:transition spd="med" advClick="1" p14:dur="1000">
        <p:cover dir="l"/>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84" name="image.jpeg" descr="image.jpeg"/>
          <p:cNvPicPr>
            <a:picLocks noChangeAspect="1"/>
          </p:cNvPicPr>
          <p:nvPr/>
        </p:nvPicPr>
        <p:blipFill>
          <a:blip r:embed="rId2">
            <a:extLst/>
          </a:blip>
          <a:stretch>
            <a:fillRect/>
          </a:stretch>
        </p:blipFill>
        <p:spPr>
          <a:xfrm>
            <a:off x="1120775" y="736600"/>
            <a:ext cx="10753725" cy="8064500"/>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cover dir="l"/>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3" name="Ce journal a été tiré et diffusé en 27 exemplaires, à l'occasion du premier débarquement sur la Lune."/>
          <p:cNvSpPr txBox="1"/>
          <p:nvPr>
            <p:ph type="subTitle" sz="quarter" idx="1"/>
          </p:nvPr>
        </p:nvSpPr>
        <p:spPr>
          <a:xfrm>
            <a:off x="1092200" y="8039100"/>
            <a:ext cx="6540500" cy="1409700"/>
          </a:xfrm>
          <a:prstGeom prst="rect">
            <a:avLst/>
          </a:prstGeom>
        </p:spPr>
        <p:txBody>
          <a:bodyPr/>
          <a:lstStyle>
            <a:lvl1pPr marL="0" indent="0">
              <a:spcBef>
                <a:spcPts val="0"/>
              </a:spcBef>
              <a:tabLst>
                <a:tab pos="101600" algn="l"/>
                <a:tab pos="546100" algn="l"/>
                <a:tab pos="1003300" algn="l"/>
                <a:tab pos="1447800" algn="l"/>
                <a:tab pos="1892300" algn="l"/>
                <a:tab pos="2349500" algn="l"/>
                <a:tab pos="2794000" algn="l"/>
                <a:tab pos="3238500" algn="l"/>
                <a:tab pos="3695700" algn="l"/>
                <a:tab pos="4140200" algn="l"/>
                <a:tab pos="4597400" algn="l"/>
                <a:tab pos="5041900" algn="l"/>
                <a:tab pos="5486400" algn="l"/>
                <a:tab pos="5943600" algn="l"/>
                <a:tab pos="6388100" algn="l"/>
                <a:tab pos="6832600" algn="l"/>
                <a:tab pos="7289800" algn="l"/>
                <a:tab pos="7734300" algn="l"/>
                <a:tab pos="8191500" algn="l"/>
                <a:tab pos="8636000" algn="l"/>
              </a:tabLst>
              <a:defRPr sz="2400">
                <a:solidFill>
                  <a:srgbClr val="000000"/>
                </a:solidFill>
                <a:latin typeface="+mn-lt"/>
                <a:ea typeface="+mn-ea"/>
                <a:cs typeface="+mn-cs"/>
                <a:sym typeface="Times New Roman"/>
              </a:defRPr>
            </a:lvl1pPr>
          </a:lstStyle>
          <a:p>
            <a:pPr/>
            <a:r>
              <a:t>Ce journal a été tiré et diffusé en 27 exemplaires, à l'occasion du premier débarquement sur la Lune.</a:t>
            </a:r>
          </a:p>
        </p:txBody>
      </p:sp>
      <p:pic>
        <p:nvPicPr>
          <p:cNvPr id="124" name="image.jpeg" descr="image.jpeg"/>
          <p:cNvPicPr>
            <a:picLocks noChangeAspect="1"/>
          </p:cNvPicPr>
          <p:nvPr/>
        </p:nvPicPr>
        <p:blipFill>
          <a:blip r:embed="rId2">
            <a:extLst/>
          </a:blip>
          <a:stretch>
            <a:fillRect/>
          </a:stretch>
        </p:blipFill>
        <p:spPr>
          <a:xfrm>
            <a:off x="279400" y="215900"/>
            <a:ext cx="8166100" cy="7912100"/>
          </a:xfrm>
          <a:prstGeom prst="rect">
            <a:avLst/>
          </a:prstGeom>
          <a:ln w="12700">
            <a:miter lim="400000"/>
          </a:ln>
        </p:spPr>
      </p:pic>
      <p:sp>
        <p:nvSpPr>
          <p:cNvPr id="125" name="&quot;Cinq colonnes à la Lune&quot; fait partie d'une série aujourd'hui disparue de 5 numéros du journal de la Base Dumont d'Urville en Terre-Adélie, édités entre décembre 1968 et février 1970, au cours de l'hivernage de la 19ème expédition française sur la base antarctique."/>
          <p:cNvSpPr txBox="1"/>
          <p:nvPr/>
        </p:nvSpPr>
        <p:spPr>
          <a:xfrm>
            <a:off x="8813800" y="2552824"/>
            <a:ext cx="3416300" cy="3758953"/>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a:spcBef>
                <a:spcPts val="2600"/>
              </a:spcBef>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2400">
                <a:solidFill>
                  <a:srgbClr val="595650"/>
                </a:solidFill>
              </a:defRPr>
            </a:pPr>
            <a:r>
              <a:t>"Cinq colonnes à la Lune" fait partie d'une série aujourd'hui disparue de 5 numéros du journal de la Base Dumont d'Urville en Terre-Adélie, édités entre décembre 1968 et février 1970, au cours de l'hivernage de la 19</a:t>
            </a:r>
            <a:r>
              <a:rPr baseline="31999"/>
              <a:t>ème</a:t>
            </a:r>
            <a:r>
              <a:t> expédition française sur la base antarctique.</a:t>
            </a:r>
          </a:p>
        </p:txBody>
      </p:sp>
    </p:spTree>
  </p:cSld>
  <p:clrMapOvr>
    <a:masterClrMapping/>
  </p:clrMapOvr>
  <mc:AlternateContent xmlns:mc="http://schemas.openxmlformats.org/markup-compatibility/2006">
    <mc:Choice xmlns:p14="http://schemas.microsoft.com/office/powerpoint/2010/main" Requires="p14">
      <p:transition spd="med" advClick="1" p14:dur="1000">
        <p:cover dir="l"/>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7" name="La vie en 1969 sur la base antarctique était pratiquement déconnectée du reste du monde, du fait de l'éloignement géographique, à 2 500 km de toute terre habitée, sans possibilités d'accès logistique par avion, bateau ou hélicoptère pendant 9 mois consécutifs, et du fait de la mauvaise qualité des échanges radio, très perturbés par l'activité ionosphérique à proximité du pôle magnétique sud.…"/>
          <p:cNvSpPr txBox="1"/>
          <p:nvPr/>
        </p:nvSpPr>
        <p:spPr>
          <a:xfrm>
            <a:off x="3684587" y="5943724"/>
            <a:ext cx="8801101" cy="375895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2400">
                <a:solidFill>
                  <a:srgbClr val="595650"/>
                </a:solidFill>
              </a:defRPr>
            </a:pPr>
            <a:r>
              <a:t>La vie en 1969 sur la base antarctique était pratiquement déconnectée du reste du monde, du fait de l'éloignement géographique, à 2 500 km de toute terre habitée, sans possibilités d'accès logistique par avion, bateau ou hélicoptère pendant 9 mois consécutifs, et du fait de la mauvaise qualité des échanges radio, très perturbés par l'activité ionosphérique à proximité du pôle magnétique sud.</a:t>
            </a:r>
          </a:p>
          <a:p>
            <a:pPr>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2400">
                <a:solidFill>
                  <a:srgbClr val="595650"/>
                </a:solidFill>
              </a:defRPr>
            </a:pPr>
            <a:r>
              <a:t>C'est presque par hasard que quelques-uns des membres de l'expédition ont appris et compris que le premier "petit pas sur la lune" était un "grand pas pour l'humanité". Il fallait donc médiatiser la Terre-Adélie à la hauteur de l'événement.</a:t>
            </a:r>
          </a:p>
        </p:txBody>
      </p:sp>
      <p:pic>
        <p:nvPicPr>
          <p:cNvPr id="128" name="image.jpeg" descr="image.jpeg"/>
          <p:cNvPicPr>
            <a:picLocks noChangeAspect="1"/>
          </p:cNvPicPr>
          <p:nvPr/>
        </p:nvPicPr>
        <p:blipFill>
          <a:blip r:embed="rId2">
            <a:extLst/>
          </a:blip>
          <a:stretch>
            <a:fillRect/>
          </a:stretch>
        </p:blipFill>
        <p:spPr>
          <a:xfrm>
            <a:off x="381000" y="342900"/>
            <a:ext cx="8967788" cy="5257800"/>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cover dir="l"/>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30" name="image.jpeg" descr="image.jpeg"/>
          <p:cNvPicPr>
            <a:picLocks noChangeAspect="1"/>
          </p:cNvPicPr>
          <p:nvPr/>
        </p:nvPicPr>
        <p:blipFill>
          <a:blip r:embed="rId2">
            <a:extLst/>
          </a:blip>
          <a:stretch>
            <a:fillRect/>
          </a:stretch>
        </p:blipFill>
        <p:spPr>
          <a:xfrm>
            <a:off x="317500" y="279400"/>
            <a:ext cx="7204075" cy="4927600"/>
          </a:xfrm>
          <a:prstGeom prst="rect">
            <a:avLst/>
          </a:prstGeom>
          <a:ln w="12700">
            <a:miter lim="400000"/>
          </a:ln>
        </p:spPr>
      </p:pic>
      <p:sp>
        <p:nvSpPr>
          <p:cNvPr id="131" name="Cinq colonnes à la Lune !…"/>
          <p:cNvSpPr txBox="1"/>
          <p:nvPr/>
        </p:nvSpPr>
        <p:spPr>
          <a:xfrm>
            <a:off x="2006600" y="5732555"/>
            <a:ext cx="10236200" cy="347009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a:spcBef>
                <a:spcPts val="1600"/>
              </a:spcBef>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 pos="9410700" algn="l"/>
                <a:tab pos="10134600" algn="l"/>
              </a:tabLst>
              <a:defRPr sz="1800">
                <a:solidFill>
                  <a:srgbClr val="595650"/>
                </a:solidFill>
              </a:defRPr>
            </a:pPr>
            <a:r>
              <a:t>Cinq colonnes à la Lune !</a:t>
            </a:r>
          </a:p>
          <a:p>
            <a:pPr>
              <a:spcBef>
                <a:spcPts val="1600"/>
              </a:spcBef>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 pos="9410700" algn="l"/>
                <a:tab pos="10134600" algn="l"/>
              </a:tabLst>
              <a:defRPr sz="1800">
                <a:solidFill>
                  <a:srgbClr val="595650"/>
                </a:solidFill>
              </a:defRPr>
            </a:pPr>
            <a:r>
              <a:t>Le 20 juillet 1969, Neil Armstrong a fait "un petit pas pour l’homme, un bond de géant pour l’Humanité"</a:t>
            </a:r>
          </a:p>
          <a:p>
            <a:pPr>
              <a:spcBef>
                <a:spcPts val="1600"/>
              </a:spcBef>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 pos="9410700" algn="l"/>
                <a:tab pos="10134600" algn="l"/>
              </a:tabLst>
              <a:defRPr sz="1800">
                <a:solidFill>
                  <a:srgbClr val="595650"/>
                </a:solidFill>
              </a:defRPr>
            </a:pPr>
            <a:r>
              <a:t>On nous a raconté : il faisait nuit en France et tous ceux qui avaient un téléviseur ont veillé très tard. Une médiatisation fantastique pour l'époque...</a:t>
            </a:r>
          </a:p>
          <a:p>
            <a:pPr>
              <a:spcBef>
                <a:spcPts val="1600"/>
              </a:spcBef>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 pos="9410700" algn="l"/>
                <a:tab pos="10134600" algn="l"/>
              </a:tabLst>
              <a:defRPr sz="1800">
                <a:solidFill>
                  <a:srgbClr val="595650"/>
                </a:solidFill>
              </a:defRPr>
            </a:pPr>
            <a:r>
              <a:t>Et pourtant, un village gaulois était loin de tout cela, loin qu'il était sur sa lune à lui, dans son paysage lunaire, dans sa longue nuit de juillet, paysage laiteux révélé par l'albedo de la vraie lune.</a:t>
            </a:r>
          </a:p>
          <a:p>
            <a:pPr>
              <a:spcBef>
                <a:spcPts val="1600"/>
              </a:spcBef>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 pos="9410700" algn="l"/>
                <a:tab pos="10134600" algn="l"/>
              </a:tabLst>
              <a:defRPr sz="1800">
                <a:solidFill>
                  <a:srgbClr val="595650"/>
                </a:solidFill>
              </a:defRPr>
            </a:pPr>
            <a:r>
              <a:t>En ce temps-là, les 27 adéliens n'avaient permission que de quarante mots majuscules par semaine à échanger avec la métropole, au doigt de l'opérateur radio qui les relayait en morse "tititi tatata "BONJOUR DE MAMAN TONTON POL A DE LECZEMA MAIS ICI TOUT VA BIEN ET VOUS CA VA BIEN". Quarante mots trop courts pour l'invasion médiatique.</a:t>
            </a:r>
          </a:p>
        </p:txBody>
      </p:sp>
    </p:spTree>
  </p:cSld>
  <p:clrMapOvr>
    <a:masterClrMapping/>
  </p:clrMapOvr>
  <mc:AlternateContent xmlns:mc="http://schemas.openxmlformats.org/markup-compatibility/2006">
    <mc:Choice xmlns:p14="http://schemas.microsoft.com/office/powerpoint/2010/main" Requires="p14">
      <p:transition spd="med" advClick="1" p14:dur="1000">
        <p:cover dir="l"/>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3" name="Corps"/>
          <p:cNvSpPr txBox="1"/>
          <p:nvPr>
            <p:ph type="subTitle" idx="1"/>
          </p:nvPr>
        </p:nvSpPr>
        <p:spPr>
          <a:xfrm>
            <a:off x="762000" y="2736850"/>
            <a:ext cx="11480800" cy="6224588"/>
          </a:xfrm>
          <a:prstGeom prst="rect">
            <a:avLst/>
          </a:prstGeom>
        </p:spPr>
        <p:txBody>
          <a:bodyPr/>
          <a:lstStyle/>
          <a:p>
            <a:pPr/>
          </a:p>
        </p:txBody>
      </p:sp>
      <p:pic>
        <p:nvPicPr>
          <p:cNvPr id="134" name="image.jpeg" descr="image.jpeg"/>
          <p:cNvPicPr>
            <a:picLocks noChangeAspect="1"/>
          </p:cNvPicPr>
          <p:nvPr/>
        </p:nvPicPr>
        <p:blipFill>
          <a:blip r:embed="rId2">
            <a:extLst/>
          </a:blip>
          <a:stretch>
            <a:fillRect/>
          </a:stretch>
        </p:blipFill>
        <p:spPr>
          <a:xfrm>
            <a:off x="482600" y="431800"/>
            <a:ext cx="11971338" cy="8978900"/>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cover dir="l"/>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36" name="image.jpeg" descr="image.jpeg"/>
          <p:cNvPicPr>
            <a:picLocks noChangeAspect="1"/>
          </p:cNvPicPr>
          <p:nvPr/>
        </p:nvPicPr>
        <p:blipFill>
          <a:blip r:embed="rId2">
            <a:extLst/>
          </a:blip>
          <a:stretch>
            <a:fillRect/>
          </a:stretch>
        </p:blipFill>
        <p:spPr>
          <a:xfrm>
            <a:off x="4038600" y="368300"/>
            <a:ext cx="8486775" cy="5930900"/>
          </a:xfrm>
          <a:prstGeom prst="rect">
            <a:avLst/>
          </a:prstGeom>
          <a:ln w="12700">
            <a:miter lim="400000"/>
          </a:ln>
        </p:spPr>
      </p:pic>
      <p:sp>
        <p:nvSpPr>
          <p:cNvPr id="137" name="Le village gaulois du pôle sud n'en savait donc rien de ce bond de géant pour l'humanité. L'aurait-il su que cela n'aurait pas fait l'événement chez eux. Parlez-leur d'aurore australe, de manchots, d'eau mal dessalée, de champ magnétique, de cette foutue couche ionosphérique qui bloque parfois pendant plusieurs semaines les transmissions radio. Mais ne parlez pas pas des élections présidentielles, ...................., cela ne les touche pas, ils sont sur une autre planète."/>
          <p:cNvSpPr txBox="1"/>
          <p:nvPr/>
        </p:nvSpPr>
        <p:spPr>
          <a:xfrm>
            <a:off x="609600" y="1408205"/>
            <a:ext cx="3098800" cy="425749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spcBef>
                <a:spcPts val="1600"/>
              </a:spcBef>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1800">
                <a:solidFill>
                  <a:srgbClr val="595650"/>
                </a:solidFill>
              </a:defRPr>
            </a:lvl1pPr>
          </a:lstStyle>
          <a:p>
            <a:pPr/>
            <a:r>
              <a:t>Le village gaulois du pôle sud n'en savait donc rien de ce bond de géant pour l'humanité. L'aurait-il su que cela n'aurait pas fait l'événement chez eux. Parlez-leur d'aurore australe, de manchots, d'eau mal dessalée, de champ magnétique, de cette foutue couche ionosphérique qui bloque parfois pendant plusieurs semaines les transmissions radio. Mais ne parlez pas pas des élections présidentielles, ...................., cela ne les touche pas, ils sont sur une autre planète.</a:t>
            </a:r>
          </a:p>
        </p:txBody>
      </p:sp>
      <p:sp>
        <p:nvSpPr>
          <p:cNvPr id="138" name="Sauf pour 3 oreilles parfois collées à un transistor qui captait quelques crachotis de RFI - Radio France Internationale en grandes ondes. La médiatisation forcenée a fini par étendre son sans fil jusqu'au cul du monde. Ben oui ! Même sans avoir faim, l'info, ça finit par se manger ; ça a même un drôle de goût : &quot;Moi j'y crois pas, c'est du bidon ! Y aller, c'est déjà costaud ; se poser on ne sait pas trop sur quoi ; redécoller ; revenir comme dans Tintin !!!"/>
          <p:cNvSpPr txBox="1"/>
          <p:nvPr/>
        </p:nvSpPr>
        <p:spPr>
          <a:xfrm>
            <a:off x="2730500" y="7142255"/>
            <a:ext cx="8356600" cy="132379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spcBef>
                <a:spcPts val="1600"/>
              </a:spcBef>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1800">
                <a:solidFill>
                  <a:srgbClr val="595650"/>
                </a:solidFill>
              </a:defRPr>
            </a:lvl1pPr>
          </a:lstStyle>
          <a:p>
            <a:pPr/>
            <a:r>
              <a:t>Sauf pour 3 oreilles parfois collées à un transistor qui captait quelques crachotis de RFI - Radio France Internationale en grandes ondes. La médiatisation forcenée a fini par étendre son sans fil jusqu'au cul du monde. Ben oui ! Même sans avoir faim, l'info, ça finit par se manger ; ça a même un drôle de goût : "Moi j'y crois pas, c'est du bidon ! Y aller, c'est déjà costaud ; se poser on ne sait pas trop sur quoi ; redécoller ; revenir comme dans Tintin !!!</a:t>
            </a:r>
          </a:p>
        </p:txBody>
      </p:sp>
    </p:spTree>
  </p:cSld>
  <p:clrMapOvr>
    <a:masterClrMapping/>
  </p:clrMapOvr>
  <mc:AlternateContent xmlns:mc="http://schemas.openxmlformats.org/markup-compatibility/2006">
    <mc:Choice xmlns:p14="http://schemas.microsoft.com/office/powerpoint/2010/main" Requires="p14">
      <p:transition spd="med" advClick="1" p14:dur="1000">
        <p:cover dir="l"/>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0" name="Titre"/>
          <p:cNvSpPr txBox="1"/>
          <p:nvPr>
            <p:ph type="ctrTitle"/>
          </p:nvPr>
        </p:nvSpPr>
        <p:spPr>
          <a:xfrm>
            <a:off x="762000" y="349250"/>
            <a:ext cx="11480800" cy="2035175"/>
          </a:xfrm>
          <a:prstGeom prst="rect">
            <a:avLst/>
          </a:prstGeom>
        </p:spPr>
        <p:txBody>
          <a:bodyPr/>
          <a:lstStyle/>
          <a:p>
            <a:pPr/>
          </a:p>
        </p:txBody>
      </p:sp>
      <p:sp>
        <p:nvSpPr>
          <p:cNvPr id="141" name="Corps"/>
          <p:cNvSpPr txBox="1"/>
          <p:nvPr>
            <p:ph type="subTitle" idx="1"/>
          </p:nvPr>
        </p:nvSpPr>
        <p:spPr>
          <a:xfrm>
            <a:off x="762000" y="2736850"/>
            <a:ext cx="11480800" cy="6224588"/>
          </a:xfrm>
          <a:prstGeom prst="rect">
            <a:avLst/>
          </a:prstGeom>
        </p:spPr>
        <p:txBody>
          <a:bodyPr/>
          <a:lstStyle/>
          <a:p>
            <a:pPr/>
          </a:p>
        </p:txBody>
      </p:sp>
      <p:pic>
        <p:nvPicPr>
          <p:cNvPr id="142" name="image.jpeg" descr="image.jpeg"/>
          <p:cNvPicPr>
            <a:picLocks noChangeAspect="1"/>
          </p:cNvPicPr>
          <p:nvPr/>
        </p:nvPicPr>
        <p:blipFill>
          <a:blip r:embed="rId2">
            <a:extLst/>
          </a:blip>
          <a:stretch>
            <a:fillRect/>
          </a:stretch>
        </p:blipFill>
        <p:spPr>
          <a:xfrm>
            <a:off x="342900" y="279400"/>
            <a:ext cx="11988800" cy="8991600"/>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cover dir="l"/>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44" name="image.jpeg" descr="image.jpeg"/>
          <p:cNvPicPr>
            <a:picLocks noChangeAspect="1"/>
          </p:cNvPicPr>
          <p:nvPr/>
        </p:nvPicPr>
        <p:blipFill>
          <a:blip r:embed="rId2">
            <a:extLst/>
          </a:blip>
          <a:stretch>
            <a:fillRect/>
          </a:stretch>
        </p:blipFill>
        <p:spPr>
          <a:xfrm>
            <a:off x="508000" y="368300"/>
            <a:ext cx="6659563" cy="6451600"/>
          </a:xfrm>
          <a:prstGeom prst="rect">
            <a:avLst/>
          </a:prstGeom>
          <a:ln w="12700">
            <a:miter lim="400000"/>
          </a:ln>
        </p:spPr>
      </p:pic>
      <p:sp>
        <p:nvSpPr>
          <p:cNvPr id="145" name="La lune a donc inspiré le contenu et le format rond du journal, ce qui n'a pas été sans difficultés de réalisation, hors des possibilités de reproduction habituelle de la base."/>
          <p:cNvSpPr txBox="1"/>
          <p:nvPr/>
        </p:nvSpPr>
        <p:spPr>
          <a:xfrm>
            <a:off x="1943100" y="7804274"/>
            <a:ext cx="9067800" cy="168885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spcBef>
                <a:spcPts val="2600"/>
              </a:spcBef>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2400">
                <a:solidFill>
                  <a:srgbClr val="595650"/>
                </a:solidFill>
              </a:defRPr>
            </a:lvl1pPr>
          </a:lstStyle>
          <a:p>
            <a:pPr/>
            <a:r>
              <a:t>La lune a donc inspiré le contenu et le format rond du journal, ce qui n'a pas été sans difficultés de réalisation, hors des possibilités de reproduction habituelle de la base.</a:t>
            </a:r>
          </a:p>
        </p:txBody>
      </p:sp>
      <p:sp>
        <p:nvSpPr>
          <p:cNvPr id="146" name="Donc le cul du monde a levé son chapeau au grand bond en avant. Là, je dis Monssieur !…"/>
          <p:cNvSpPr txBox="1"/>
          <p:nvPr/>
        </p:nvSpPr>
        <p:spPr>
          <a:xfrm>
            <a:off x="7488237" y="870073"/>
            <a:ext cx="5084764" cy="3822453"/>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a:spcBef>
                <a:spcPts val="1600"/>
              </a:spcBef>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2400">
                <a:solidFill>
                  <a:srgbClr val="595650"/>
                </a:solidFill>
              </a:defRPr>
            </a:pPr>
            <a:r>
              <a:t>Donc le cul du monde a levé son chapeau au grand bond en avant. Là, je dis Monssieur ! </a:t>
            </a:r>
          </a:p>
          <a:p>
            <a:pPr>
              <a:spcBef>
                <a:spcPts val="1600"/>
              </a:spcBef>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2400">
                <a:solidFill>
                  <a:srgbClr val="595650"/>
                </a:solidFill>
              </a:defRPr>
            </a:pPr>
            <a:r>
              <a:t>On a fini par boire le champagne, ils le méritaient bien les gars de la Nasa.</a:t>
            </a:r>
          </a:p>
          <a:p>
            <a:pPr>
              <a:spcBef>
                <a:spcPts val="1600"/>
              </a:spcBef>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2400">
                <a:solidFill>
                  <a:srgbClr val="595650"/>
                </a:solidFill>
              </a:defRPr>
            </a:pPr>
            <a:r>
              <a:t>Et puis il fallait bien rattraper notre retard médiatique, alors on a tiré un numéro spécial de notre revue sporadique, en 27 exemplaires. Son titre : "Cinq colonnes à la Lune".</a:t>
            </a:r>
          </a:p>
        </p:txBody>
      </p:sp>
    </p:spTree>
  </p:cSld>
  <p:clrMapOvr>
    <a:masterClrMapping/>
  </p:clrMapOvr>
  <mc:AlternateContent xmlns:mc="http://schemas.openxmlformats.org/markup-compatibility/2006">
    <mc:Choice xmlns:p14="http://schemas.microsoft.com/office/powerpoint/2010/main" Requires="p14">
      <p:transition spd="med" advClick="1" p14:dur="1000">
        <p:cover dir="l"/>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48" name="image.jpeg" descr="image.jpeg"/>
          <p:cNvPicPr>
            <a:picLocks noChangeAspect="1"/>
          </p:cNvPicPr>
          <p:nvPr/>
        </p:nvPicPr>
        <p:blipFill>
          <a:blip r:embed="rId2">
            <a:extLst/>
          </a:blip>
          <a:stretch>
            <a:fillRect/>
          </a:stretch>
        </p:blipFill>
        <p:spPr>
          <a:xfrm>
            <a:off x="393700" y="376237"/>
            <a:ext cx="7531100" cy="5137151"/>
          </a:xfrm>
          <a:prstGeom prst="rect">
            <a:avLst/>
          </a:prstGeom>
          <a:ln w="12700">
            <a:miter lim="400000"/>
          </a:ln>
        </p:spPr>
      </p:pic>
      <p:sp>
        <p:nvSpPr>
          <p:cNvPr id="149" name="Vous voulez savoir comment on imprime une revue à Dumont d'Urville en 1969 ?"/>
          <p:cNvSpPr txBox="1"/>
          <p:nvPr/>
        </p:nvSpPr>
        <p:spPr>
          <a:xfrm>
            <a:off x="8161337" y="806574"/>
            <a:ext cx="4013201" cy="101575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spcBef>
                <a:spcPts val="1600"/>
              </a:spcBef>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2400">
                <a:solidFill>
                  <a:srgbClr val="595650"/>
                </a:solidFill>
              </a:defRPr>
            </a:lvl1pPr>
          </a:lstStyle>
          <a:p>
            <a:pPr/>
            <a:r>
              <a:t>Vous voulez savoir comment on imprime une revue à Dumont d'Urville en 1969 ?</a:t>
            </a:r>
          </a:p>
        </p:txBody>
      </p:sp>
      <p:sp>
        <p:nvSpPr>
          <p:cNvPr id="150" name="Curieusement, il y avait une machine à insoler et du papier réactif en rouleau de 1 m, mais pas de machine à révéler. Sans doute en panne. Mais on peut faire cependant : insoler autant de papier qu'il y a de numéros à tirer. Rouler chaque rouleau de façon très lâche pour que la vapeur d'ammoniac puisse lécher tout le papier. Mettre l'ammoniac dans une coupelle posée au sol. Tenir le rouleau de papier verticalement au-dessus de la coupelle, se prendre de l'ammoniac plein les narines. Faire cela 27 fois. A la fin, découper chaque page et assembler.…"/>
          <p:cNvSpPr txBox="1"/>
          <p:nvPr/>
        </p:nvSpPr>
        <p:spPr>
          <a:xfrm>
            <a:off x="1524000" y="5726205"/>
            <a:ext cx="10299700" cy="300019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a:spcBef>
                <a:spcPts val="1600"/>
              </a:spcBef>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 pos="9410700" algn="l"/>
                <a:tab pos="10134600" algn="l"/>
              </a:tabLst>
              <a:defRPr sz="1800">
                <a:solidFill>
                  <a:srgbClr val="595650"/>
                </a:solidFill>
              </a:defRPr>
            </a:pPr>
          </a:p>
          <a:p>
            <a:pPr>
              <a:spcBef>
                <a:spcPts val="1600"/>
              </a:spcBef>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 pos="9410700" algn="l"/>
                <a:tab pos="10134600" algn="l"/>
              </a:tabLst>
              <a:defRPr sz="1800">
                <a:solidFill>
                  <a:srgbClr val="595650"/>
                </a:solidFill>
              </a:defRPr>
            </a:pPr>
            <a:r>
              <a:t>Curieusement, il y avait une machine à insoler et du papier réactif en rouleau de 1 m, mais pas de machine à révéler. Sans doute en panne. Mais on peut faire cependant : insoler autant de papier qu'il y a de numéros à tirer. Rouler chaque rouleau de façon très lâche pour que la vapeur d'ammoniac puisse lécher tout le papier. Mettre l'ammoniac dans une coupelle posée au sol. Tenir le rouleau de papier verticalement au-dessus de la coupelle, se prendre de l'ammoniac plein les narines. Faire cela 27 fois. A la fin, découper chaque page et assembler.</a:t>
            </a:r>
          </a:p>
          <a:p>
            <a:pPr>
              <a:spcBef>
                <a:spcPts val="1600"/>
              </a:spcBef>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 pos="9410700" algn="l"/>
                <a:tab pos="10134600" algn="l"/>
              </a:tabLst>
              <a:defRPr sz="1800">
                <a:solidFill>
                  <a:srgbClr val="595650"/>
                </a:solidFill>
              </a:defRPr>
            </a:pPr>
            <a:r>
              <a:t>Pour le numéro sur la lune, toutes les pages étaient rondes. Découpe au ciseau.</a:t>
            </a:r>
          </a:p>
          <a:p>
            <a:pPr>
              <a:spcBef>
                <a:spcPts val="1600"/>
              </a:spcBef>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 pos="9410700" algn="l"/>
                <a:tab pos="10134600" algn="l"/>
              </a:tabLst>
              <a:defRPr sz="1800">
                <a:solidFill>
                  <a:srgbClr val="595650"/>
                </a:solidFill>
              </a:defRPr>
            </a:pPr>
            <a:r>
              <a:t>On peut être content, parce que même en 2009, quarante ans plus tard, on n'a pas encore inventé l'écran rond pour les ordinateurs !!!</a:t>
            </a:r>
          </a:p>
        </p:txBody>
      </p:sp>
      <p:sp>
        <p:nvSpPr>
          <p:cNvPr id="151" name="Facile : prendre un rouleau de papier calque d'1 m de large - Ecrire toutes les pages sur le même lé, à la main, à l'encre de Chine. Ajouter les dessins et les lavis."/>
          <p:cNvSpPr txBox="1"/>
          <p:nvPr/>
        </p:nvSpPr>
        <p:spPr>
          <a:xfrm>
            <a:off x="8212137" y="2894105"/>
            <a:ext cx="3898901" cy="152699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spcBef>
                <a:spcPts val="1600"/>
              </a:spcBef>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1800">
                <a:solidFill>
                  <a:srgbClr val="595650"/>
                </a:solidFill>
              </a:defRPr>
            </a:lvl1pPr>
          </a:lstStyle>
          <a:p>
            <a:pPr/>
            <a:r>
              <a:t>Facile : prendre un rouleau de papier calque d'1 m de large - Ecrire toutes les pages sur le même lé, à la main, à l'encre de Chine. Ajouter les dessins et les lavis.</a:t>
            </a:r>
          </a:p>
        </p:txBody>
      </p:sp>
    </p:spTree>
  </p:cSld>
  <p:clrMapOvr>
    <a:masterClrMapping/>
  </p:clrMapOvr>
  <mc:AlternateContent xmlns:mc="http://schemas.openxmlformats.org/markup-compatibility/2006">
    <mc:Choice xmlns:p14="http://schemas.microsoft.com/office/powerpoint/2010/main" Requires="p14">
      <p:transition spd="med" advClick="1" p14:dur="1000">
        <p:cover dir="l"/>
      </p:transition>
    </mc:Choice>
    <mc:Fallback>
      <p:transition spd="med">
        <p:fade/>
      </p:transition>
    </mc:Fallback>
  </mc:AlternateContent>
</p:sld>
</file>

<file path=ppt/theme/theme1.xml><?xml version="1.0" encoding="utf-8"?>
<a:theme xmlns:a="http://schemas.openxmlformats.org/drawingml/2006/main" xmlns:r="http://schemas.openxmlformats.org/officeDocument/2006/relationships" name="Office">
  <a:themeElements>
    <a:clrScheme name="Office">
      <a:dk1>
        <a:srgbClr val="000000"/>
      </a:dk1>
      <a:lt1>
        <a:srgbClr val="FFFFFF"/>
      </a:lt1>
      <a:dk2>
        <a:srgbClr val="A7A7A7"/>
      </a:dk2>
      <a:lt2>
        <a:srgbClr val="535353"/>
      </a:lt2>
      <a:accent1>
        <a:srgbClr val="00CC99"/>
      </a:accent1>
      <a:accent2>
        <a:srgbClr val="3333CC"/>
      </a:accent2>
      <a:accent3>
        <a:srgbClr val="9BBB59"/>
      </a:accent3>
      <a:accent4>
        <a:srgbClr val="8064A2"/>
      </a:accent4>
      <a:accent5>
        <a:srgbClr val="4BACC6"/>
      </a:accent5>
      <a:accent6>
        <a:srgbClr val="F79646"/>
      </a:accent6>
      <a:hlink>
        <a:srgbClr val="0000FF"/>
      </a:hlink>
      <a:folHlink>
        <a:srgbClr val="FF00FF"/>
      </a:folHlink>
    </a:clrScheme>
    <a:fontScheme name="Office">
      <a:majorFont>
        <a:latin typeface="Helvetica"/>
        <a:ea typeface="Helvetica"/>
        <a:cs typeface="Helvetica"/>
      </a:majorFont>
      <a:minorFont>
        <a:latin typeface="Times New Roman"/>
        <a:ea typeface="Times New Roman"/>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upright="0">
        <a:spAutoFit/>
      </a:bodyPr>
      <a:lstStyle>
        <a:defPPr marL="0" marR="0" indent="0" algn="l" defTabSz="449262" rtl="0" fontAlgn="auto" latinLnBrk="0" hangingPunct="0">
          <a:lnSpc>
            <a:spcPct val="100000"/>
          </a:lnSpc>
          <a:spcBef>
            <a:spcPts val="0"/>
          </a:spcBef>
          <a:spcAft>
            <a:spcPts val="0"/>
          </a:spcAft>
          <a:buClrTx/>
          <a:buSzTx/>
          <a:buFontTx/>
          <a:buNone/>
          <a:tabLst/>
          <a:defRPr b="0" baseline="0" cap="none" i="0" spc="0" strike="noStrike" sz="1200" u="none" kumimoji="0" normalizeH="0">
            <a:ln>
              <a:noFill/>
            </a:ln>
            <a:solidFill>
              <a:srgbClr val="000000"/>
            </a:solidFill>
            <a:effectLst/>
            <a:uFillTx/>
            <a:latin typeface="+mn-lt"/>
            <a:ea typeface="+mn-ea"/>
            <a:cs typeface="+mn-cs"/>
            <a:sym typeface="Times New Roman"/>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449262" rtl="0" fontAlgn="auto" latinLnBrk="0" hangingPunct="0">
          <a:lnSpc>
            <a:spcPct val="100000"/>
          </a:lnSpc>
          <a:spcBef>
            <a:spcPts val="0"/>
          </a:spcBef>
          <a:spcAft>
            <a:spcPts val="0"/>
          </a:spcAft>
          <a:buClrTx/>
          <a:buSzTx/>
          <a:buFontTx/>
          <a:buNone/>
          <a:tabLst/>
          <a:defRPr b="0" baseline="0" cap="none" i="0" spc="0" strike="noStrike" sz="1200" u="none" kumimoji="0" normalizeH="0">
            <a:ln>
              <a:noFill/>
            </a:ln>
            <a:solidFill>
              <a:srgbClr val="000000"/>
            </a:solidFill>
            <a:effectLst/>
            <a:uFillTx/>
            <a:latin typeface="+mn-lt"/>
            <a:ea typeface="+mn-ea"/>
            <a:cs typeface="+mn-cs"/>
            <a:sym typeface="Times New Roman"/>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Office">
  <a:themeElements>
    <a:clrScheme name="Office">
      <a:dk1>
        <a:srgbClr val="000000"/>
      </a:dk1>
      <a:lt1>
        <a:srgbClr val="FFFFFF"/>
      </a:lt1>
      <a:dk2>
        <a:srgbClr val="A7A7A7"/>
      </a:dk2>
      <a:lt2>
        <a:srgbClr val="535353"/>
      </a:lt2>
      <a:accent1>
        <a:srgbClr val="00CC99"/>
      </a:accent1>
      <a:accent2>
        <a:srgbClr val="3333CC"/>
      </a:accent2>
      <a:accent3>
        <a:srgbClr val="9BBB59"/>
      </a:accent3>
      <a:accent4>
        <a:srgbClr val="8064A2"/>
      </a:accent4>
      <a:accent5>
        <a:srgbClr val="4BACC6"/>
      </a:accent5>
      <a:accent6>
        <a:srgbClr val="F79646"/>
      </a:accent6>
      <a:hlink>
        <a:srgbClr val="0000FF"/>
      </a:hlink>
      <a:folHlink>
        <a:srgbClr val="FF00FF"/>
      </a:folHlink>
    </a:clrScheme>
    <a:fontScheme name="Office">
      <a:majorFont>
        <a:latin typeface="Helvetica"/>
        <a:ea typeface="Helvetica"/>
        <a:cs typeface="Helvetica"/>
      </a:majorFont>
      <a:minorFont>
        <a:latin typeface="Times New Roman"/>
        <a:ea typeface="Times New Roman"/>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upright="0">
        <a:spAutoFit/>
      </a:bodyPr>
      <a:lstStyle>
        <a:defPPr marL="0" marR="0" indent="0" algn="l" defTabSz="449262" rtl="0" fontAlgn="auto" latinLnBrk="0" hangingPunct="0">
          <a:lnSpc>
            <a:spcPct val="100000"/>
          </a:lnSpc>
          <a:spcBef>
            <a:spcPts val="0"/>
          </a:spcBef>
          <a:spcAft>
            <a:spcPts val="0"/>
          </a:spcAft>
          <a:buClrTx/>
          <a:buSzTx/>
          <a:buFontTx/>
          <a:buNone/>
          <a:tabLst/>
          <a:defRPr b="0" baseline="0" cap="none" i="0" spc="0" strike="noStrike" sz="1200" u="none" kumimoji="0" normalizeH="0">
            <a:ln>
              <a:noFill/>
            </a:ln>
            <a:solidFill>
              <a:srgbClr val="000000"/>
            </a:solidFill>
            <a:effectLst/>
            <a:uFillTx/>
            <a:latin typeface="+mn-lt"/>
            <a:ea typeface="+mn-ea"/>
            <a:cs typeface="+mn-cs"/>
            <a:sym typeface="Times New Roman"/>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449262" rtl="0" fontAlgn="auto" latinLnBrk="0" hangingPunct="0">
          <a:lnSpc>
            <a:spcPct val="100000"/>
          </a:lnSpc>
          <a:spcBef>
            <a:spcPts val="0"/>
          </a:spcBef>
          <a:spcAft>
            <a:spcPts val="0"/>
          </a:spcAft>
          <a:buClrTx/>
          <a:buSzTx/>
          <a:buFontTx/>
          <a:buNone/>
          <a:tabLst/>
          <a:defRPr b="0" baseline="0" cap="none" i="0" spc="0" strike="noStrike" sz="1200" u="none" kumimoji="0" normalizeH="0">
            <a:ln>
              <a:noFill/>
            </a:ln>
            <a:solidFill>
              <a:srgbClr val="000000"/>
            </a:solidFill>
            <a:effectLst/>
            <a:uFillTx/>
            <a:latin typeface="+mn-lt"/>
            <a:ea typeface="+mn-ea"/>
            <a:cs typeface="+mn-cs"/>
            <a:sym typeface="Times New Roman"/>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