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2.jpeg" ContentType="image/jpeg"/>
  <Override PartName="/ppt/theme/theme2.xml" ContentType="application/vnd.openxmlformats-officedocument.theme+xml"/>
  <Override PartName="/ppt/media/media1.mp3" ContentType="audio/unknown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6F6A5A"/>
        </a:solidFill>
        <a:effectLst/>
        <a:uFillTx/>
        <a:latin typeface="Baskerville"/>
        <a:ea typeface="Baskerville"/>
        <a:cs typeface="Baskerville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>
              <a:alpha val="50000"/>
            </a:srgbClr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254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363131">
                  <a:alpha val="90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wholeTbl>
    <a:band2H>
      <a:tcTxStyle b="def" i="def"/>
      <a:tcStyle>
        <a:tcBdr/>
        <a:fill>
          <a:solidFill>
            <a:srgbClr val="E6E1C6">
              <a:alpha val="19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3175" cap="flat">
              <a:solidFill>
                <a:srgbClr val="766246"/>
              </a:solidFill>
              <a:prstDash val="solid"/>
              <a:miter lim="400000"/>
            </a:ln>
          </a:left>
          <a:right>
            <a:ln w="12700" cap="flat">
              <a:solidFill>
                <a:srgbClr val="766246"/>
              </a:solidFill>
              <a:prstDash val="solid"/>
              <a:miter lim="400000"/>
            </a:ln>
          </a:right>
          <a:top>
            <a:ln w="12700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firstCol>
    <a:lastRow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66246"/>
              </a:solidFill>
              <a:prstDash val="solid"/>
              <a:miter lim="400000"/>
            </a:ln>
          </a:top>
          <a:bottom>
            <a:ln w="3175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76624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1C6">
              <a:alpha val="82000"/>
            </a:srgbClr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3F1D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766246"/>
              </a:solidFill>
              <a:prstDash val="solid"/>
              <a:miter lim="400000"/>
            </a:ln>
          </a:top>
          <a:bottom>
            <a:ln w="12700" cap="flat">
              <a:solidFill>
                <a:srgbClr val="766246"/>
              </a:solidFill>
              <a:prstDash val="solid"/>
              <a:miter lim="400000"/>
            </a:ln>
          </a:bottom>
          <a:insideH>
            <a:ln w="12700" cap="flat">
              <a:solidFill>
                <a:srgbClr val="E8E4D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A7A69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4908F">
              <a:alpha val="8000"/>
            </a:srgbClr>
          </a:solidFill>
        </a:fill>
      </a:tcStyle>
    </a:band2H>
    <a:firstCol>
      <a:tcTxStyle b="off" i="off">
        <a:font>
          <a:latin typeface="Baskerville"/>
          <a:ea typeface="Baskerville"/>
          <a:cs typeface="Baskerville"/>
        </a:font>
        <a:srgbClr val="FFFCF2"/>
      </a:tcTxStyle>
      <a:tcStyle>
        <a:tcBdr>
          <a:left>
            <a:ln w="12700" cap="flat">
              <a:solidFill>
                <a:srgbClr val="A7A698"/>
              </a:solidFill>
              <a:prstDash val="solid"/>
              <a:miter lim="400000"/>
            </a:ln>
          </a:left>
          <a:right>
            <a:ln w="12700" cap="flat">
              <a:solidFill>
                <a:srgbClr val="4C4F57"/>
              </a:solidFill>
              <a:prstDash val="solid"/>
              <a:miter lim="400000"/>
            </a:ln>
          </a:right>
          <a:top>
            <a:ln w="12700" cap="flat">
              <a:solidFill>
                <a:srgbClr val="727264"/>
              </a:solidFill>
              <a:prstDash val="solid"/>
              <a:miter lim="400000"/>
            </a:ln>
          </a:top>
          <a:bottom>
            <a:ln w="12700" cap="flat">
              <a:solidFill>
                <a:srgbClr val="727264"/>
              </a:solidFill>
              <a:prstDash val="solid"/>
              <a:miter lim="400000"/>
            </a:ln>
          </a:bottom>
          <a:insideH>
            <a:ln w="12700" cap="flat">
              <a:solidFill>
                <a:srgbClr val="727264"/>
              </a:solidFill>
              <a:prstDash val="solid"/>
              <a:miter lim="400000"/>
            </a:ln>
          </a:insideH>
          <a:insideV>
            <a:ln w="12700" cap="flat">
              <a:solidFill>
                <a:srgbClr val="727264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C4F57"/>
              </a:solidFill>
              <a:prstDash val="solid"/>
              <a:miter lim="400000"/>
            </a:ln>
          </a:top>
          <a:bottom>
            <a:ln w="12700" cap="flat">
              <a:solidFill>
                <a:srgbClr val="A7A698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7A698"/>
              </a:solidFill>
              <a:prstDash val="solid"/>
              <a:miter lim="400000"/>
            </a:ln>
          </a:top>
          <a:bottom>
            <a:ln w="12700" cap="flat">
              <a:solidFill>
                <a:srgbClr val="4C4F57"/>
              </a:solidFill>
              <a:prstDash val="solid"/>
              <a:miter lim="400000"/>
            </a:ln>
          </a:bottom>
          <a:insideH>
            <a:ln w="12700" cap="flat">
              <a:solidFill>
                <a:srgbClr val="4C4F5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 b="def" i="def"/>
      <a:tcStyle>
        <a:tcBdr/>
        <a:fill>
          <a:solidFill>
            <a:srgbClr val="FFFBF1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5F5857"/>
              </a:solidFill>
              <a:prstDash val="solid"/>
              <a:miter lim="400000"/>
            </a:ln>
          </a:left>
          <a:right>
            <a:ln w="12700" cap="flat">
              <a:solidFill>
                <a:srgbClr val="A29A85"/>
              </a:solidFill>
              <a:prstDash val="solid"/>
              <a:miter lim="400000"/>
            </a:ln>
          </a:right>
          <a:top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A29A85"/>
              </a:solidFill>
              <a:prstDash val="solid"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3030"/>
              </a:solidFill>
              <a:prstDash val="solid"/>
              <a:miter lim="400000"/>
            </a:ln>
          </a:top>
          <a:bottom>
            <a:ln w="12700" cap="flat">
              <a:solidFill>
                <a:srgbClr val="5F5857"/>
              </a:solidFill>
              <a:prstDash val="solid"/>
              <a:miter lim="400000"/>
            </a:ln>
          </a:bottom>
          <a:insideH>
            <a:ln w="12700" cap="flat">
              <a:solidFill>
                <a:srgbClr val="49424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F5857"/>
              </a:solidFill>
              <a:prstDash val="solid"/>
              <a:miter lim="400000"/>
            </a:ln>
          </a:top>
          <a:bottom>
            <a:ln w="12700" cap="flat">
              <a:solidFill>
                <a:srgbClr val="F1EEE5"/>
              </a:solidFill>
              <a:prstDash val="solid"/>
              <a:miter lim="400000"/>
            </a:ln>
          </a:bottom>
          <a:insideH>
            <a:ln w="12700" cap="flat">
              <a:solidFill>
                <a:srgbClr val="D9CF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>
          <a:latin typeface="Baskerville"/>
          <a:ea typeface="Baskerville"/>
          <a:cs typeface="Baskerville"/>
        </a:font>
        <a:srgbClr val="5F5857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CBC7C7"/>
          </a:solidFill>
        </a:fill>
      </a:tcStyle>
    </a:wholeTbl>
    <a:band2H>
      <a:tcTxStyle b="def" i="def"/>
      <a:tcStyle>
        <a:tcBdr/>
        <a:fill>
          <a:solidFill>
            <a:srgbClr val="DED9DA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5F5857"/>
          </a:solidFill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FFFCF2"/>
      </a:tcTxStyle>
      <a:tcStyle>
        <a:tcBdr>
          <a:left>
            <a:ln w="12700" cap="flat">
              <a:solidFill>
                <a:srgbClr val="F7F6F1"/>
              </a:solidFill>
              <a:prstDash val="solid"/>
              <a:miter lim="400000"/>
            </a:ln>
          </a:left>
          <a:right>
            <a:ln w="12700" cap="flat">
              <a:solidFill>
                <a:srgbClr val="F7F6F1"/>
              </a:solidFill>
              <a:prstDash val="solid"/>
              <a:miter lim="400000"/>
            </a:ln>
          </a:right>
          <a:top>
            <a:ln w="12700" cap="flat">
              <a:solidFill>
                <a:srgbClr val="F7F6F1"/>
              </a:solidFill>
              <a:prstDash val="solid"/>
              <a:miter lim="400000"/>
            </a:ln>
          </a:top>
          <a:bottom>
            <a:ln w="12700" cap="flat">
              <a:solidFill>
                <a:srgbClr val="F7F6F1"/>
              </a:solidFill>
              <a:prstDash val="solid"/>
              <a:miter lim="400000"/>
            </a:ln>
          </a:bottom>
          <a:insideH>
            <a:ln w="12700" cap="flat">
              <a:solidFill>
                <a:srgbClr val="F7F6F1"/>
              </a:solidFill>
              <a:prstDash val="solid"/>
              <a:miter lim="400000"/>
            </a:ln>
          </a:insideH>
          <a:insideV>
            <a:ln w="12700" cap="flat">
              <a:solidFill>
                <a:srgbClr val="F7F6F1"/>
              </a:solidFill>
              <a:prstDash val="solid"/>
              <a:miter lim="400000"/>
            </a:ln>
          </a:insideV>
        </a:tcBdr>
        <a:fill>
          <a:solidFill>
            <a:srgbClr val="7C7878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Baskerville"/>
          <a:ea typeface="Baskerville"/>
          <a:cs typeface="Baskerville"/>
        </a:font>
        <a:srgbClr val="635F5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>
              <a:alpha val="64999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solidFill>
                <a:srgbClr val="A09C9C"/>
              </a:solidFill>
              <a:prstDash val="solid"/>
              <a:miter lim="400000"/>
            </a:ln>
          </a:left>
          <a:right>
            <a:ln w="12700" cap="flat">
              <a:solidFill>
                <a:srgbClr val="A09C9C"/>
              </a:solidFill>
              <a:prstDash val="solid"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solidFill>
                <a:srgbClr val="A09C9C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Baskerville SemiBold"/>
          <a:ea typeface="Baskerville SemiBold"/>
          <a:cs typeface="Baskerville SemiBold"/>
        </a:font>
        <a:srgbClr val="6F6A5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A09C9C"/>
              </a:solidFill>
              <a:prstDash val="solid"/>
              <a:miter lim="400000"/>
            </a:ln>
          </a:top>
          <a:bottom>
            <a:ln w="12700" cap="flat">
              <a:solidFill>
                <a:srgbClr val="A09C9C"/>
              </a:solidFill>
              <a:prstDash val="solid"/>
              <a:miter lim="400000"/>
            </a:ln>
          </a:bottom>
          <a:insideH>
            <a:ln w="12700" cap="flat">
              <a:solidFill>
                <a:srgbClr val="A09C9C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re et sous-titr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e du titre"/>
          <p:cNvSpPr txBox="1"/>
          <p:nvPr>
            <p:ph type="title"/>
          </p:nvPr>
        </p:nvSpPr>
        <p:spPr>
          <a:xfrm>
            <a:off x="1016000" y="2032000"/>
            <a:ext cx="10972800" cy="32258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12" name="Texte niveau 1…"/>
          <p:cNvSpPr txBox="1"/>
          <p:nvPr>
            <p:ph type="body" sz="quarter" idx="1"/>
          </p:nvPr>
        </p:nvSpPr>
        <p:spPr>
          <a:xfrm>
            <a:off x="1016000" y="5359400"/>
            <a:ext cx="10972800" cy="12319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13" name="Numéro de diapositive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-Gilles Allain"/>
          <p:cNvSpPr txBox="1"/>
          <p:nvPr>
            <p:ph type="body" sz="quarter" idx="21"/>
          </p:nvPr>
        </p:nvSpPr>
        <p:spPr>
          <a:xfrm>
            <a:off x="1270000" y="6362700"/>
            <a:ext cx="10464800" cy="596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400">
                <a:solidFill>
                  <a:srgbClr val="A29A85"/>
                </a:solidFill>
              </a:defRPr>
            </a:lvl1pPr>
          </a:lstStyle>
          <a:p>
            <a:pPr/>
            <a:r>
              <a:t>-Gilles Allain</a:t>
            </a:r>
          </a:p>
        </p:txBody>
      </p:sp>
      <p:sp>
        <p:nvSpPr>
          <p:cNvPr id="94" name="« Saisissez une citation ici. »"/>
          <p:cNvSpPr txBox="1"/>
          <p:nvPr>
            <p:ph type="body" sz="quarter" idx="22"/>
          </p:nvPr>
        </p:nvSpPr>
        <p:spPr>
          <a:xfrm>
            <a:off x="1270000" y="4210050"/>
            <a:ext cx="10464800" cy="8001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3800"/>
              </a:spcBef>
              <a:buClrTx/>
              <a:buSzTx/>
              <a:buNone/>
              <a:defRPr i="1" sz="4800">
                <a:latin typeface="Baskerville SemiBold"/>
                <a:ea typeface="Baskerville SemiBold"/>
                <a:cs typeface="Baskerville SemiBold"/>
                <a:sym typeface="Baskerville SemiBold"/>
              </a:defRPr>
            </a:lvl1pPr>
          </a:lstStyle>
          <a:p>
            <a:pPr/>
            <a:r>
              <a:t>« Saisissez une citation ici. »</a:t>
            </a:r>
          </a:p>
        </p:txBody>
      </p:sp>
      <p:sp>
        <p:nvSpPr>
          <p:cNvPr id="95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0" y="-12700"/>
            <a:ext cx="13004800" cy="9783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2819400" y="609600"/>
            <a:ext cx="7624687" cy="953241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e du titre"/>
          <p:cNvSpPr txBox="1"/>
          <p:nvPr>
            <p:ph type="title"/>
          </p:nvPr>
        </p:nvSpPr>
        <p:spPr>
          <a:xfrm>
            <a:off x="1028700" y="6743700"/>
            <a:ext cx="10972800" cy="15240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22" name="Texte niveau 1…"/>
          <p:cNvSpPr txBox="1"/>
          <p:nvPr>
            <p:ph type="body" sz="quarter" idx="1"/>
          </p:nvPr>
        </p:nvSpPr>
        <p:spPr>
          <a:xfrm>
            <a:off x="1028700" y="8255000"/>
            <a:ext cx="10972800" cy="1193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23" name="Numéro de diapositive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Centré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e du titre"/>
          <p:cNvSpPr txBox="1"/>
          <p:nvPr>
            <p:ph type="title"/>
          </p:nvPr>
        </p:nvSpPr>
        <p:spPr>
          <a:xfrm>
            <a:off x="1016000" y="3263900"/>
            <a:ext cx="10972800" cy="3225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31" name="Numéro de diapositive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21"/>
          </p:nvPr>
        </p:nvSpPr>
        <p:spPr>
          <a:xfrm>
            <a:off x="7543800" y="2044700"/>
            <a:ext cx="4513115" cy="564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e du titre"/>
          <p:cNvSpPr txBox="1"/>
          <p:nvPr>
            <p:ph type="title"/>
          </p:nvPr>
        </p:nvSpPr>
        <p:spPr>
          <a:xfrm>
            <a:off x="762000" y="2311400"/>
            <a:ext cx="6324600" cy="318770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rgbClr val="FFFCF2"/>
                </a:solidFill>
                <a:effectLst>
                  <a:outerShdw sx="100000" sy="100000" kx="0" ky="0" algn="b" rotWithShape="0" blurRad="25400" dist="50800" dir="13500000">
                    <a:srgbClr val="424242">
                      <a:alpha val="50000"/>
                    </a:srgbClr>
                  </a:outerShdw>
                </a:effectLst>
              </a:defRPr>
            </a:lvl1pPr>
          </a:lstStyle>
          <a:p>
            <a:pPr/>
            <a:r>
              <a:t>Texte du titre</a:t>
            </a:r>
          </a:p>
        </p:txBody>
      </p:sp>
      <p:sp>
        <p:nvSpPr>
          <p:cNvPr id="40" name="Texte niveau 1…"/>
          <p:cNvSpPr txBox="1"/>
          <p:nvPr>
            <p:ph type="body" sz="quarter" idx="1"/>
          </p:nvPr>
        </p:nvSpPr>
        <p:spPr>
          <a:xfrm>
            <a:off x="762000" y="5626100"/>
            <a:ext cx="6324600" cy="323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1pPr>
            <a:lvl2pPr marL="0" indent="2286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2pPr>
            <a:lvl3pPr marL="0" indent="4572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3pPr>
            <a:lvl4pPr marL="0" indent="6858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4pPr>
            <a:lvl5pPr marL="0" indent="914400" algn="ctr">
              <a:spcBef>
                <a:spcPts val="0"/>
              </a:spcBef>
              <a:buClrTx/>
              <a:buSzTx/>
              <a:buNone/>
              <a:defRPr sz="4200">
                <a:solidFill>
                  <a:srgbClr val="FFFCF2"/>
                </a:solidFill>
                <a:effectLst>
                  <a:outerShdw sx="100000" sy="100000" kx="0" ky="0" algn="b" rotWithShape="0" blurRad="25400" dist="25400" dir="13500000">
                    <a:srgbClr val="424242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pperplate"/>
              </a:defRPr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41" name="Numéro de diapositive"/>
          <p:cNvSpPr txBox="1"/>
          <p:nvPr>
            <p:ph type="sldNum" sz="quarter" idx="2"/>
          </p:nvPr>
        </p:nvSpPr>
        <p:spPr>
          <a:xfrm>
            <a:off x="6299225" y="9258300"/>
            <a:ext cx="393650" cy="32585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CF2"/>
                </a:solidFill>
                <a:latin typeface="+mn-lt"/>
                <a:ea typeface="+mn-ea"/>
                <a:cs typeface="+mn-cs"/>
                <a:sym typeface="Copperpl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- Ha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49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 et 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57" name="Texte niveau 1…"/>
          <p:cNvSpPr txBox="1"/>
          <p:nvPr>
            <p:ph type="body" idx="1"/>
          </p:nvPr>
        </p:nvSpPr>
        <p:spPr>
          <a:xfrm>
            <a:off x="1016000" y="2768600"/>
            <a:ext cx="10972800" cy="5715000"/>
          </a:xfrm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5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re, puces e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21"/>
          </p:nvPr>
        </p:nvSpPr>
        <p:spPr>
          <a:xfrm>
            <a:off x="7289800" y="2806700"/>
            <a:ext cx="4513115" cy="564231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e du tit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du titre</a:t>
            </a:r>
          </a:p>
        </p:txBody>
      </p:sp>
      <p:sp>
        <p:nvSpPr>
          <p:cNvPr id="67" name="Texte niveau 1…"/>
          <p:cNvSpPr txBox="1"/>
          <p:nvPr>
            <p:ph type="body" sz="half" idx="1"/>
          </p:nvPr>
        </p:nvSpPr>
        <p:spPr>
          <a:xfrm>
            <a:off x="1016000" y="2768600"/>
            <a:ext cx="54864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3800"/>
              </a:spcBef>
              <a:defRPr sz="3400"/>
            </a:lvl1pPr>
            <a:lvl2pPr>
              <a:spcBef>
                <a:spcPts val="3800"/>
              </a:spcBef>
              <a:defRPr sz="3400"/>
            </a:lvl2pPr>
            <a:lvl3pPr>
              <a:spcBef>
                <a:spcPts val="3800"/>
              </a:spcBef>
              <a:defRPr sz="3400"/>
            </a:lvl3pPr>
            <a:lvl4pPr marL="1625600">
              <a:spcBef>
                <a:spcPts val="3800"/>
              </a:spcBef>
              <a:defRPr sz="3400"/>
            </a:lvl4pPr>
            <a:lvl5pPr marL="2070100">
              <a:spcBef>
                <a:spcPts val="3800"/>
              </a:spcBef>
              <a:defRPr sz="3400"/>
            </a:lvl5pPr>
          </a:lstStyle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68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u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exte niveau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76" name="Numéro de diapositive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 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half" idx="21"/>
          </p:nvPr>
        </p:nvSpPr>
        <p:spPr>
          <a:xfrm>
            <a:off x="7366182" y="4112966"/>
            <a:ext cx="4749801" cy="5880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7391582" y="889015"/>
            <a:ext cx="4792551" cy="306458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1498600" y="927100"/>
            <a:ext cx="10449225" cy="78613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uméro de diapositive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</p:spPr>
        <p:txBody>
          <a:bodyPr/>
          <a:lstStyle>
            <a:lvl1pPr algn="r"/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e niveau 1…"/>
          <p:cNvSpPr txBox="1"/>
          <p:nvPr>
            <p:ph type="body" idx="1"/>
          </p:nvPr>
        </p:nvSpPr>
        <p:spPr>
          <a:xfrm>
            <a:off x="1016000" y="1270000"/>
            <a:ext cx="10972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niveau 1</a:t>
            </a:r>
          </a:p>
          <a:p>
            <a:pPr lvl="1"/>
            <a:r>
              <a:t>Texte niveau 2</a:t>
            </a:r>
          </a:p>
          <a:p>
            <a:pPr lvl="2"/>
            <a:r>
              <a:t>Texte niveau 3</a:t>
            </a:r>
          </a:p>
          <a:p>
            <a:pPr lvl="3"/>
            <a:r>
              <a:t>Texte niveau 4</a:t>
            </a:r>
          </a:p>
          <a:p>
            <a:pPr lvl="4"/>
            <a:r>
              <a:t>Texte niveau 5</a:t>
            </a:r>
          </a:p>
        </p:txBody>
      </p:sp>
      <p:sp>
        <p:nvSpPr>
          <p:cNvPr id="3" name="Texte du titre"/>
          <p:cNvSpPr txBox="1"/>
          <p:nvPr>
            <p:ph type="title"/>
          </p:nvPr>
        </p:nvSpPr>
        <p:spPr>
          <a:xfrm>
            <a:off x="1016000" y="546100"/>
            <a:ext cx="10972800" cy="1854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Texte du titre</a:t>
            </a:r>
          </a:p>
        </p:txBody>
      </p:sp>
      <p:sp>
        <p:nvSpPr>
          <p:cNvPr id="4" name="Numéro de diapositive"/>
          <p:cNvSpPr txBox="1"/>
          <p:nvPr>
            <p:ph type="sldNum" sz="quarter" idx="2"/>
          </p:nvPr>
        </p:nvSpPr>
        <p:spPr>
          <a:xfrm>
            <a:off x="6324599" y="9004300"/>
            <a:ext cx="342901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>
                <a:latin typeface="Cochin"/>
                <a:ea typeface="Cochin"/>
                <a:cs typeface="Cochin"/>
                <a:sym typeface="Coc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6F6A5A"/>
          </a:solidFill>
          <a:uFillTx/>
          <a:latin typeface="+mn-lt"/>
          <a:ea typeface="+mn-ea"/>
          <a:cs typeface="+mn-cs"/>
          <a:sym typeface="Copperplate"/>
        </a:defRPr>
      </a:lvl9pPr>
    </p:titleStyle>
    <p:bodyStyle>
      <a:lvl1pPr marL="419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1pPr>
      <a:lvl2pPr marL="8382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2pPr>
      <a:lvl3pPr marL="1181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3pPr>
      <a:lvl4pPr marL="1562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4pPr>
      <a:lvl5pPr marL="1943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5pPr>
      <a:lvl6pPr marL="2324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6pPr>
      <a:lvl7pPr marL="2705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7pPr>
      <a:lvl8pPr marL="3086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8pPr>
      <a:lvl9pPr marL="3467100" marR="0" indent="-4191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>
          <a:srgbClr val="A29A85"/>
        </a:buClr>
        <a:buSzPct val="100000"/>
        <a:buFontTx/>
        <a:buChar char="•"/>
        <a:tabLst/>
        <a:defRPr b="0" baseline="0" cap="none" i="0" spc="0" strike="noStrike" sz="4000" u="none">
          <a:solidFill>
            <a:srgbClr val="6F6A5A"/>
          </a:solidFill>
          <a:uFillTx/>
          <a:latin typeface="Baskerville"/>
          <a:ea typeface="Baskerville"/>
          <a:cs typeface="Baskerville"/>
          <a:sym typeface="Baskervill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Cochin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3.png"/><Relationship Id="rId5" Type="http://schemas.openxmlformats.org/officeDocument/2006/relationships/image" Target="../media/image4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Petit-cailloux-Rap.mp3"/>
          <p:cNvPicPr>
            <a:picLocks noChangeAspect="0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>
            <a:extLst/>
          </a:blip>
          <a:stretch>
            <a:fillRect/>
          </a:stretch>
        </p:blipFill>
        <p:spPr>
          <a:xfrm>
            <a:off x="0" y="0"/>
            <a:ext cx="571500" cy="571500"/>
          </a:xfrm>
          <a:prstGeom prst="rect">
            <a:avLst/>
          </a:prstGeom>
        </p:spPr>
      </p:pic>
      <p:sp>
        <p:nvSpPr>
          <p:cNvPr id="120" name="Ai-je eu de la chance ? Qu’est-ce que la chance ?…"/>
          <p:cNvSpPr txBox="1"/>
          <p:nvPr>
            <p:ph type="ctrTitle"/>
          </p:nvPr>
        </p:nvSpPr>
        <p:spPr>
          <a:xfrm>
            <a:off x="292100" y="177800"/>
            <a:ext cx="6287376" cy="9753600"/>
          </a:xfrm>
          <a:prstGeom prst="rect">
            <a:avLst/>
          </a:prstGeom>
        </p:spPr>
        <p:txBody>
          <a:bodyPr/>
          <a:lstStyle/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Ai-je eu de la chance ? Qu’est-ce que la chance ?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C’est difficile les mots.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Où commence le bonheur ? où finit-il ?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Tu le connais toi ,ton bonheur ?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Un jour, au fond de l’eau, j’ai vu un petit caillou.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pourquoi ai-je vu ce petit caillou-là.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J’aurais peut-être pu voir un autre petit caillou,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un peu plus loin, à coté de milliers d’autres petits cailloux.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Tu vois là, tous ces galets dans l’eau. L’eau qui coule, qui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n’arrête pas de faire danser le soleil dans ses reflets.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Pourquoi l’oeil va-t’il là plutôt qu’ici ?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C’est peut-être ça la chance ?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Un petit caillou de rien du tout parmi d’autres petits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cailloux de rien du tout. C’est lui le petit bonheur, éphémère -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un bonheur de caillou, celui d’avoir été regardé au moins une </a:t>
            </a:r>
          </a:p>
          <a:p>
            <a:pPr algn="l" defTabSz="246888">
              <a:lnSpc>
                <a:spcPts val="3800"/>
              </a:lnSpc>
              <a:defRPr sz="2160">
                <a:solidFill>
                  <a:srgbClr val="B9FFFC"/>
                </a:solidFill>
                <a:effectLst>
                  <a:outerShdw sx="100000" sy="100000" kx="0" ky="0" algn="b" rotWithShape="0" blurRad="0" dist="3291" dir="3549674">
                    <a:srgbClr val="000000">
                      <a:alpha val="0"/>
                    </a:srgbClr>
                  </a:outerShdw>
                </a:effectLst>
                <a:latin typeface="joeHand 3"/>
                <a:ea typeface="joeHand 3"/>
                <a:cs typeface="joeHand 3"/>
                <a:sym typeface="joeHand 3"/>
              </a:defRPr>
            </a:pPr>
            <a:r>
              <a:t>fois, au milieu de tous les reflets dansants du soleil !</a:t>
            </a:r>
          </a:p>
        </p:txBody>
      </p:sp>
      <p:sp>
        <p:nvSpPr>
          <p:cNvPr id="121" name="La chance du petit caillou"/>
          <p:cNvSpPr txBox="1"/>
          <p:nvPr/>
        </p:nvSpPr>
        <p:spPr>
          <a:xfrm>
            <a:off x="6977085" y="463475"/>
            <a:ext cx="5370664" cy="21972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800">
                <a:solidFill>
                  <a:srgbClr val="CEFF06"/>
                </a:solidFill>
                <a:latin typeface="5 Finger Death Punch"/>
                <a:ea typeface="5 Finger Death Punch"/>
                <a:cs typeface="5 Finger Death Punch"/>
                <a:sym typeface="5 Finger Death Punch"/>
              </a:defRPr>
            </a:lvl1pPr>
          </a:lstStyle>
          <a:p>
            <a:pPr/>
            <a:r>
              <a:t>La chance du petit caillou</a:t>
            </a:r>
          </a:p>
        </p:txBody>
      </p:sp>
      <p:pic>
        <p:nvPicPr>
          <p:cNvPr id="122" name="droppedImage.tiff" descr="droppedImage.tiff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494138" y="2965821"/>
            <a:ext cx="6031758" cy="6031758"/>
          </a:xfrm>
          <a:prstGeom prst="rect">
            <a:avLst/>
          </a:prstGeom>
          <a:effectLst>
            <a:outerShdw sx="100000" sy="100000" kx="0" ky="0" algn="b" rotWithShape="0" blurRad="215900" dist="235709" dir="144363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after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audio isNarration="0">
              <p:cMediaNode mute="0" showWhenStopped="0" numSld="999" vol="50000">
                <p:cTn id="7" fill="hold" display="0">
                  <p:stCondLst>
                    <p:cond delay="indefinite"/>
                  </p:stCondLst>
                </p:cTn>
                <p:tgtEl>
                  <p:spTgt spid="118"/>
                </p:tgtEl>
              </p:cMediaNode>
            </p:audio>
          </p:childTnLst>
        </p:cTn>
      </p:par>
    </p:tnLst>
  </p:timing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6F6A5A"/>
      </a:dk1>
      <a:lt1>
        <a:srgbClr val="142B6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Vintage">
  <a:themeElements>
    <a:clrScheme name="Vintage">
      <a:dk1>
        <a:srgbClr val="000000"/>
      </a:dk1>
      <a:lt1>
        <a:srgbClr val="FFFFFF"/>
      </a:lt1>
      <a:dk2>
        <a:srgbClr val="5F5857"/>
      </a:dk2>
      <a:lt2>
        <a:srgbClr val="DCDDE0"/>
      </a:lt2>
      <a:accent1>
        <a:srgbClr val="596D92"/>
      </a:accent1>
      <a:accent2>
        <a:srgbClr val="848857"/>
      </a:accent2>
      <a:accent3>
        <a:srgbClr val="C1A347"/>
      </a:accent3>
      <a:accent4>
        <a:srgbClr val="CF7E46"/>
      </a:accent4>
      <a:accent5>
        <a:srgbClr val="AA4A4C"/>
      </a:accent5>
      <a:accent6>
        <a:srgbClr val="745786"/>
      </a:accent6>
      <a:hlink>
        <a:srgbClr val="0000FF"/>
      </a:hlink>
      <a:folHlink>
        <a:srgbClr val="FF00FF"/>
      </a:folHlink>
    </a:clrScheme>
    <a:fontScheme name="Vintage">
      <a:majorFont>
        <a:latin typeface="Copperplate"/>
        <a:ea typeface="Copperplate"/>
        <a:cs typeface="Copperplate"/>
      </a:majorFont>
      <a:minorFont>
        <a:latin typeface="Copperplate"/>
        <a:ea typeface="Copperplate"/>
        <a:cs typeface="Copperplate"/>
      </a:minorFont>
    </a:fontScheme>
    <a:fmtScheme name="Vintag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5F5857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6F6A5A"/>
            </a:solidFill>
            <a:effectLst/>
            <a:uFillTx/>
            <a:latin typeface="Baskerville"/>
            <a:ea typeface="Baskerville"/>
            <a:cs typeface="Baskerville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